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832" r:id="rId1"/>
    <p:sldMasterId id="2147483840" r:id="rId2"/>
    <p:sldMasterId id="2147483848" r:id="rId3"/>
  </p:sldMasterIdLst>
  <p:notesMasterIdLst>
    <p:notesMasterId r:id="rId15"/>
  </p:notesMasterIdLst>
  <p:handoutMasterIdLst>
    <p:handoutMasterId r:id="rId16"/>
  </p:handoutMasterIdLst>
  <p:sldIdLst>
    <p:sldId id="281" r:id="rId4"/>
    <p:sldId id="303" r:id="rId5"/>
    <p:sldId id="283" r:id="rId6"/>
    <p:sldId id="284" r:id="rId7"/>
    <p:sldId id="315" r:id="rId8"/>
    <p:sldId id="323" r:id="rId9"/>
    <p:sldId id="286" r:id="rId10"/>
    <p:sldId id="287" r:id="rId11"/>
    <p:sldId id="299" r:id="rId12"/>
    <p:sldId id="322" r:id="rId13"/>
    <p:sldId id="305" r:id="rId1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5C9952-2FC8-6049-BDB8-A29A0A522F24}">
          <p14:sldIdLst>
            <p14:sldId id="281"/>
            <p14:sldId id="303"/>
            <p14:sldId id="283"/>
            <p14:sldId id="284"/>
            <p14:sldId id="315"/>
            <p14:sldId id="323"/>
            <p14:sldId id="286"/>
            <p14:sldId id="287"/>
            <p14:sldId id="299"/>
            <p14:sldId id="322"/>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lomp" initials="KK" lastIdx="1" clrIdx="0">
    <p:extLst/>
  </p:cmAuthor>
  <p:cmAuthor id="2" name="George Frost"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B0D6"/>
    <a:srgbClr val="FFFFFF"/>
    <a:srgbClr val="84AF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0519" autoAdjust="0"/>
  </p:normalViewPr>
  <p:slideViewPr>
    <p:cSldViewPr snapToGrid="0" snapToObjects="1">
      <p:cViewPr varScale="1">
        <p:scale>
          <a:sx n="80" d="100"/>
          <a:sy n="80" d="100"/>
        </p:scale>
        <p:origin x="126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BCFE6-AA24-4577-B64E-29B3DB63040B}" type="doc">
      <dgm:prSet loTypeId="urn:microsoft.com/office/officeart/2005/8/layout/hProcess9" loCatId="process" qsTypeId="urn:microsoft.com/office/officeart/2005/8/quickstyle/simple1" qsCatId="simple" csTypeId="urn:microsoft.com/office/officeart/2005/8/colors/accent3_3" csCatId="accent3" phldr="1"/>
      <dgm:spPr/>
    </dgm:pt>
    <dgm:pt modelId="{4DE36244-6398-4A9F-8FA8-F2A128204DF7}">
      <dgm:prSet phldrT="[Tekst]" custT="1"/>
      <dgm:spPr/>
      <dgm:t>
        <a:bodyPr/>
        <a:lstStyle/>
        <a:p>
          <a:pPr>
            <a:lnSpc>
              <a:spcPct val="100000"/>
            </a:lnSpc>
            <a:spcAft>
              <a:spcPts val="600"/>
            </a:spcAft>
          </a:pPr>
          <a:r>
            <a:rPr lang="nl-BE" sz="1800" dirty="0"/>
            <a:t>Registration</a:t>
          </a:r>
        </a:p>
        <a:p>
          <a:pPr>
            <a:lnSpc>
              <a:spcPct val="100000"/>
            </a:lnSpc>
            <a:spcAft>
              <a:spcPts val="600"/>
            </a:spcAft>
          </a:pPr>
          <a:r>
            <a:rPr lang="nl-BE" sz="1800" dirty="0"/>
            <a:t>from</a:t>
          </a:r>
        </a:p>
        <a:p>
          <a:pPr>
            <a:lnSpc>
              <a:spcPct val="100000"/>
            </a:lnSpc>
            <a:spcAft>
              <a:spcPts val="600"/>
            </a:spcAft>
          </a:pPr>
          <a:r>
            <a:rPr lang="en-US" sz="1800" dirty="0"/>
            <a:t>16</a:t>
          </a:r>
          <a:r>
            <a:rPr lang="en-US" sz="1800" baseline="30000" dirty="0"/>
            <a:t>th</a:t>
          </a:r>
          <a:r>
            <a:rPr lang="en-US" sz="1800" dirty="0"/>
            <a:t> June</a:t>
          </a:r>
        </a:p>
      </dgm:t>
    </dgm:pt>
    <dgm:pt modelId="{77F5F2CA-FF22-4DA2-923D-578C4911A82B}" type="parTrans" cxnId="{C713491B-DFC0-471F-95BA-3E54CB746750}">
      <dgm:prSet/>
      <dgm:spPr/>
      <dgm:t>
        <a:bodyPr/>
        <a:lstStyle/>
        <a:p>
          <a:endParaRPr lang="en-US"/>
        </a:p>
      </dgm:t>
    </dgm:pt>
    <dgm:pt modelId="{CA1FB9A9-1DCC-4B2D-8EFE-69954F65F987}" type="sibTrans" cxnId="{C713491B-DFC0-471F-95BA-3E54CB746750}">
      <dgm:prSet/>
      <dgm:spPr/>
      <dgm:t>
        <a:bodyPr/>
        <a:lstStyle/>
        <a:p>
          <a:endParaRPr lang="en-US"/>
        </a:p>
      </dgm:t>
    </dgm:pt>
    <dgm:pt modelId="{720ECD89-66D7-4876-8EE8-E2DFA9C7FBBF}">
      <dgm:prSet phldrT="[Tekst]" custT="1"/>
      <dgm:spPr/>
      <dgm:t>
        <a:bodyPr/>
        <a:lstStyle/>
        <a:p>
          <a:pPr>
            <a:lnSpc>
              <a:spcPct val="100000"/>
            </a:lnSpc>
            <a:spcAft>
              <a:spcPts val="600"/>
            </a:spcAft>
          </a:pPr>
          <a:r>
            <a:rPr lang="nl-BE" sz="1800" dirty="0"/>
            <a:t>Auction</a:t>
          </a:r>
        </a:p>
        <a:p>
          <a:pPr>
            <a:lnSpc>
              <a:spcPct val="100000"/>
            </a:lnSpc>
            <a:spcAft>
              <a:spcPts val="600"/>
            </a:spcAft>
          </a:pPr>
          <a:r>
            <a:rPr lang="nl-BE" sz="1800" dirty="0"/>
            <a:t>on</a:t>
          </a:r>
        </a:p>
        <a:p>
          <a:pPr>
            <a:lnSpc>
              <a:spcPct val="100000"/>
            </a:lnSpc>
            <a:spcAft>
              <a:spcPts val="600"/>
            </a:spcAft>
          </a:pPr>
          <a:r>
            <a:rPr lang="nl-BE" sz="1800" dirty="0"/>
            <a:t> 22nd August</a:t>
          </a:r>
          <a:endParaRPr lang="en-US" sz="1800" dirty="0"/>
        </a:p>
      </dgm:t>
    </dgm:pt>
    <dgm:pt modelId="{929E21C2-DCBE-470A-8834-DF6BEE7CBD04}" type="parTrans" cxnId="{372C3B35-C129-46C7-A044-EFB366B025F6}">
      <dgm:prSet/>
      <dgm:spPr/>
      <dgm:t>
        <a:bodyPr/>
        <a:lstStyle/>
        <a:p>
          <a:endParaRPr lang="en-US"/>
        </a:p>
      </dgm:t>
    </dgm:pt>
    <dgm:pt modelId="{82DD50DD-341B-4CEE-A33A-25FD5718D557}" type="sibTrans" cxnId="{372C3B35-C129-46C7-A044-EFB366B025F6}">
      <dgm:prSet/>
      <dgm:spPr/>
      <dgm:t>
        <a:bodyPr/>
        <a:lstStyle/>
        <a:p>
          <a:endParaRPr lang="en-US"/>
        </a:p>
      </dgm:t>
    </dgm:pt>
    <dgm:pt modelId="{D53FD954-6F47-4452-B88E-93D3667C4A9F}">
      <dgm:prSet custT="1"/>
      <dgm:spPr/>
      <dgm:t>
        <a:bodyPr/>
        <a:lstStyle/>
        <a:p>
          <a:pPr>
            <a:lnSpc>
              <a:spcPct val="100000"/>
            </a:lnSpc>
            <a:spcAft>
              <a:spcPts val="600"/>
            </a:spcAft>
          </a:pPr>
          <a:r>
            <a:rPr lang="nl-BE" sz="1800" dirty="0"/>
            <a:t>Decision</a:t>
          </a:r>
        </a:p>
        <a:p>
          <a:pPr>
            <a:lnSpc>
              <a:spcPct val="100000"/>
            </a:lnSpc>
            <a:spcAft>
              <a:spcPts val="600"/>
            </a:spcAft>
          </a:pPr>
          <a:r>
            <a:rPr lang="nl-BE" sz="1800" dirty="0"/>
            <a:t>by</a:t>
          </a:r>
        </a:p>
        <a:p>
          <a:pPr>
            <a:lnSpc>
              <a:spcPct val="100000"/>
            </a:lnSpc>
            <a:spcAft>
              <a:spcPts val="600"/>
            </a:spcAft>
          </a:pPr>
          <a:r>
            <a:rPr lang="nl-BE" sz="1800" dirty="0"/>
            <a:t> 19th October</a:t>
          </a:r>
          <a:endParaRPr lang="en-US" sz="1800" dirty="0"/>
        </a:p>
      </dgm:t>
    </dgm:pt>
    <dgm:pt modelId="{2513ED3C-431E-4CF5-A86D-C1A1A1849418}" type="parTrans" cxnId="{1C41EF68-4F65-447A-BFC9-80E32AA7329C}">
      <dgm:prSet/>
      <dgm:spPr/>
      <dgm:t>
        <a:bodyPr/>
        <a:lstStyle/>
        <a:p>
          <a:endParaRPr lang="en-US"/>
        </a:p>
      </dgm:t>
    </dgm:pt>
    <dgm:pt modelId="{8E39E093-3457-4D74-8D4B-917E49134A42}" type="sibTrans" cxnId="{1C41EF68-4F65-447A-BFC9-80E32AA7329C}">
      <dgm:prSet/>
      <dgm:spPr/>
      <dgm:t>
        <a:bodyPr/>
        <a:lstStyle/>
        <a:p>
          <a:endParaRPr lang="en-US"/>
        </a:p>
      </dgm:t>
    </dgm:pt>
    <dgm:pt modelId="{7750EA65-BE7B-41F2-92F7-9788F835AF01}">
      <dgm:prSet custT="1"/>
      <dgm:spPr/>
      <dgm:t>
        <a:bodyPr/>
        <a:lstStyle/>
        <a:p>
          <a:pPr>
            <a:lnSpc>
              <a:spcPct val="100000"/>
            </a:lnSpc>
            <a:spcAft>
              <a:spcPts val="600"/>
            </a:spcAft>
          </a:pPr>
          <a:r>
            <a:rPr lang="nl-BE" sz="1800" dirty="0"/>
            <a:t>Installations</a:t>
          </a:r>
        </a:p>
        <a:p>
          <a:pPr>
            <a:lnSpc>
              <a:spcPct val="100000"/>
            </a:lnSpc>
            <a:spcAft>
              <a:spcPts val="600"/>
            </a:spcAft>
          </a:pPr>
          <a:r>
            <a:rPr lang="nl-BE" sz="1800" dirty="0"/>
            <a:t>complete</a:t>
          </a:r>
        </a:p>
        <a:p>
          <a:pPr>
            <a:lnSpc>
              <a:spcPct val="100000"/>
            </a:lnSpc>
            <a:spcAft>
              <a:spcPts val="600"/>
            </a:spcAft>
          </a:pPr>
          <a:r>
            <a:rPr lang="nl-BE" sz="1800" dirty="0"/>
            <a:t>by end of March 2019</a:t>
          </a:r>
          <a:endParaRPr lang="en-US" sz="1800" dirty="0"/>
        </a:p>
      </dgm:t>
    </dgm:pt>
    <dgm:pt modelId="{AB95F640-65BD-4B1E-A892-FEC3933B4467}" type="parTrans" cxnId="{6CF27DDA-356F-4FC7-A3C8-8B8DDB038D83}">
      <dgm:prSet/>
      <dgm:spPr/>
      <dgm:t>
        <a:bodyPr/>
        <a:lstStyle/>
        <a:p>
          <a:endParaRPr lang="en-US"/>
        </a:p>
      </dgm:t>
    </dgm:pt>
    <dgm:pt modelId="{D1E480C4-C329-4DCA-9D0D-6F2351CC86FE}" type="sibTrans" cxnId="{6CF27DDA-356F-4FC7-A3C8-8B8DDB038D83}">
      <dgm:prSet/>
      <dgm:spPr/>
      <dgm:t>
        <a:bodyPr/>
        <a:lstStyle/>
        <a:p>
          <a:endParaRPr lang="en-US"/>
        </a:p>
      </dgm:t>
    </dgm:pt>
    <dgm:pt modelId="{2CC9D432-7966-4306-B7DD-5747FFA69664}" type="pres">
      <dgm:prSet presAssocID="{9C3BCFE6-AA24-4577-B64E-29B3DB63040B}" presName="CompostProcess" presStyleCnt="0">
        <dgm:presLayoutVars>
          <dgm:dir/>
          <dgm:resizeHandles val="exact"/>
        </dgm:presLayoutVars>
      </dgm:prSet>
      <dgm:spPr/>
    </dgm:pt>
    <dgm:pt modelId="{047370BC-9B0A-48D4-9116-43AB6B3CAB0F}" type="pres">
      <dgm:prSet presAssocID="{9C3BCFE6-AA24-4577-B64E-29B3DB63040B}" presName="arrow" presStyleLbl="bgShp" presStyleIdx="0" presStyleCnt="1"/>
      <dgm:spPr/>
    </dgm:pt>
    <dgm:pt modelId="{EC87DA10-EFEA-45FE-B666-675FD2BA3786}" type="pres">
      <dgm:prSet presAssocID="{9C3BCFE6-AA24-4577-B64E-29B3DB63040B}" presName="linearProcess" presStyleCnt="0"/>
      <dgm:spPr/>
    </dgm:pt>
    <dgm:pt modelId="{A7C3ED18-DC3C-453B-B4C4-8C98F94D4E4A}" type="pres">
      <dgm:prSet presAssocID="{4DE36244-6398-4A9F-8FA8-F2A128204DF7}" presName="textNode" presStyleLbl="node1" presStyleIdx="0" presStyleCnt="4">
        <dgm:presLayoutVars>
          <dgm:bulletEnabled val="1"/>
        </dgm:presLayoutVars>
      </dgm:prSet>
      <dgm:spPr/>
    </dgm:pt>
    <dgm:pt modelId="{CD145D23-0586-4F74-8B02-B4EABD0133B5}" type="pres">
      <dgm:prSet presAssocID="{CA1FB9A9-1DCC-4B2D-8EFE-69954F65F987}" presName="sibTrans" presStyleCnt="0"/>
      <dgm:spPr/>
    </dgm:pt>
    <dgm:pt modelId="{F53A978D-813F-4EF5-92E5-3C360190D61D}" type="pres">
      <dgm:prSet presAssocID="{720ECD89-66D7-4876-8EE8-E2DFA9C7FBBF}" presName="textNode" presStyleLbl="node1" presStyleIdx="1" presStyleCnt="4">
        <dgm:presLayoutVars>
          <dgm:bulletEnabled val="1"/>
        </dgm:presLayoutVars>
      </dgm:prSet>
      <dgm:spPr/>
    </dgm:pt>
    <dgm:pt modelId="{C524670F-7440-48E4-A520-5178BEAF8FB4}" type="pres">
      <dgm:prSet presAssocID="{82DD50DD-341B-4CEE-A33A-25FD5718D557}" presName="sibTrans" presStyleCnt="0"/>
      <dgm:spPr/>
    </dgm:pt>
    <dgm:pt modelId="{B81BE3D3-443F-4E7E-8E1F-B6C5B85B94D2}" type="pres">
      <dgm:prSet presAssocID="{D53FD954-6F47-4452-B88E-93D3667C4A9F}" presName="textNode" presStyleLbl="node1" presStyleIdx="2" presStyleCnt="4">
        <dgm:presLayoutVars>
          <dgm:bulletEnabled val="1"/>
        </dgm:presLayoutVars>
      </dgm:prSet>
      <dgm:spPr/>
    </dgm:pt>
    <dgm:pt modelId="{BFF2A7F3-45DD-4365-B248-1BB5AB8AACAC}" type="pres">
      <dgm:prSet presAssocID="{8E39E093-3457-4D74-8D4B-917E49134A42}" presName="sibTrans" presStyleCnt="0"/>
      <dgm:spPr/>
    </dgm:pt>
    <dgm:pt modelId="{4797DB7F-69CB-4ABE-8B28-1DC4EE5AC79C}" type="pres">
      <dgm:prSet presAssocID="{7750EA65-BE7B-41F2-92F7-9788F835AF01}" presName="textNode" presStyleLbl="node1" presStyleIdx="3" presStyleCnt="4">
        <dgm:presLayoutVars>
          <dgm:bulletEnabled val="1"/>
        </dgm:presLayoutVars>
      </dgm:prSet>
      <dgm:spPr/>
    </dgm:pt>
  </dgm:ptLst>
  <dgm:cxnLst>
    <dgm:cxn modelId="{C713491B-DFC0-471F-95BA-3E54CB746750}" srcId="{9C3BCFE6-AA24-4577-B64E-29B3DB63040B}" destId="{4DE36244-6398-4A9F-8FA8-F2A128204DF7}" srcOrd="0" destOrd="0" parTransId="{77F5F2CA-FF22-4DA2-923D-578C4911A82B}" sibTransId="{CA1FB9A9-1DCC-4B2D-8EFE-69954F65F987}"/>
    <dgm:cxn modelId="{372C3B35-C129-46C7-A044-EFB366B025F6}" srcId="{9C3BCFE6-AA24-4577-B64E-29B3DB63040B}" destId="{720ECD89-66D7-4876-8EE8-E2DFA9C7FBBF}" srcOrd="1" destOrd="0" parTransId="{929E21C2-DCBE-470A-8834-DF6BEE7CBD04}" sibTransId="{82DD50DD-341B-4CEE-A33A-25FD5718D557}"/>
    <dgm:cxn modelId="{3C8FA45F-C269-134C-AF8C-F7129BB67A62}" type="presOf" srcId="{4DE36244-6398-4A9F-8FA8-F2A128204DF7}" destId="{A7C3ED18-DC3C-453B-B4C4-8C98F94D4E4A}" srcOrd="0" destOrd="0" presId="urn:microsoft.com/office/officeart/2005/8/layout/hProcess9"/>
    <dgm:cxn modelId="{F7FCE662-49CA-1744-BA5A-19B2B2D9EEB7}" type="presOf" srcId="{9C3BCFE6-AA24-4577-B64E-29B3DB63040B}" destId="{2CC9D432-7966-4306-B7DD-5747FFA69664}" srcOrd="0" destOrd="0" presId="urn:microsoft.com/office/officeart/2005/8/layout/hProcess9"/>
    <dgm:cxn modelId="{1C41EF68-4F65-447A-BFC9-80E32AA7329C}" srcId="{9C3BCFE6-AA24-4577-B64E-29B3DB63040B}" destId="{D53FD954-6F47-4452-B88E-93D3667C4A9F}" srcOrd="2" destOrd="0" parTransId="{2513ED3C-431E-4CF5-A86D-C1A1A1849418}" sibTransId="{8E39E093-3457-4D74-8D4B-917E49134A42}"/>
    <dgm:cxn modelId="{7E30E788-C947-9D4E-867C-1E711F399AEE}" type="presOf" srcId="{720ECD89-66D7-4876-8EE8-E2DFA9C7FBBF}" destId="{F53A978D-813F-4EF5-92E5-3C360190D61D}" srcOrd="0" destOrd="0" presId="urn:microsoft.com/office/officeart/2005/8/layout/hProcess9"/>
    <dgm:cxn modelId="{6B71C2BD-76F6-F941-9DFB-5FF2FC433C2D}" type="presOf" srcId="{7750EA65-BE7B-41F2-92F7-9788F835AF01}" destId="{4797DB7F-69CB-4ABE-8B28-1DC4EE5AC79C}" srcOrd="0" destOrd="0" presId="urn:microsoft.com/office/officeart/2005/8/layout/hProcess9"/>
    <dgm:cxn modelId="{85C25CC7-79F2-BA40-9FF6-47EA1E789D0B}" type="presOf" srcId="{D53FD954-6F47-4452-B88E-93D3667C4A9F}" destId="{B81BE3D3-443F-4E7E-8E1F-B6C5B85B94D2}" srcOrd="0" destOrd="0" presId="urn:microsoft.com/office/officeart/2005/8/layout/hProcess9"/>
    <dgm:cxn modelId="{6CF27DDA-356F-4FC7-A3C8-8B8DDB038D83}" srcId="{9C3BCFE6-AA24-4577-B64E-29B3DB63040B}" destId="{7750EA65-BE7B-41F2-92F7-9788F835AF01}" srcOrd="3" destOrd="0" parTransId="{AB95F640-65BD-4B1E-A892-FEC3933B4467}" sibTransId="{D1E480C4-C329-4DCA-9D0D-6F2351CC86FE}"/>
    <dgm:cxn modelId="{4756131F-25BE-DB4A-8284-71003454BF5A}" type="presParOf" srcId="{2CC9D432-7966-4306-B7DD-5747FFA69664}" destId="{047370BC-9B0A-48D4-9116-43AB6B3CAB0F}" srcOrd="0" destOrd="0" presId="urn:microsoft.com/office/officeart/2005/8/layout/hProcess9"/>
    <dgm:cxn modelId="{E8F1FC96-486F-7747-B16C-388532C82F5C}" type="presParOf" srcId="{2CC9D432-7966-4306-B7DD-5747FFA69664}" destId="{EC87DA10-EFEA-45FE-B666-675FD2BA3786}" srcOrd="1" destOrd="0" presId="urn:microsoft.com/office/officeart/2005/8/layout/hProcess9"/>
    <dgm:cxn modelId="{5070ADD3-BD0E-3A47-8FAB-E11FA7C9283D}" type="presParOf" srcId="{EC87DA10-EFEA-45FE-B666-675FD2BA3786}" destId="{A7C3ED18-DC3C-453B-B4C4-8C98F94D4E4A}" srcOrd="0" destOrd="0" presId="urn:microsoft.com/office/officeart/2005/8/layout/hProcess9"/>
    <dgm:cxn modelId="{E756A84F-EF12-4547-9FB3-6BD920893EDB}" type="presParOf" srcId="{EC87DA10-EFEA-45FE-B666-675FD2BA3786}" destId="{CD145D23-0586-4F74-8B02-B4EABD0133B5}" srcOrd="1" destOrd="0" presId="urn:microsoft.com/office/officeart/2005/8/layout/hProcess9"/>
    <dgm:cxn modelId="{43C0B901-8131-354B-A151-4958693421E0}" type="presParOf" srcId="{EC87DA10-EFEA-45FE-B666-675FD2BA3786}" destId="{F53A978D-813F-4EF5-92E5-3C360190D61D}" srcOrd="2" destOrd="0" presId="urn:microsoft.com/office/officeart/2005/8/layout/hProcess9"/>
    <dgm:cxn modelId="{BB1CE419-9539-844D-BF0B-942DA81539F7}" type="presParOf" srcId="{EC87DA10-EFEA-45FE-B666-675FD2BA3786}" destId="{C524670F-7440-48E4-A520-5178BEAF8FB4}" srcOrd="3" destOrd="0" presId="urn:microsoft.com/office/officeart/2005/8/layout/hProcess9"/>
    <dgm:cxn modelId="{F671388E-5996-C440-9BC2-00CE9976F659}" type="presParOf" srcId="{EC87DA10-EFEA-45FE-B666-675FD2BA3786}" destId="{B81BE3D3-443F-4E7E-8E1F-B6C5B85B94D2}" srcOrd="4" destOrd="0" presId="urn:microsoft.com/office/officeart/2005/8/layout/hProcess9"/>
    <dgm:cxn modelId="{C1CE96D7-5C56-6D45-A98C-CC01253B2EFC}" type="presParOf" srcId="{EC87DA10-EFEA-45FE-B666-675FD2BA3786}" destId="{BFF2A7F3-45DD-4365-B248-1BB5AB8AACAC}" srcOrd="5" destOrd="0" presId="urn:microsoft.com/office/officeart/2005/8/layout/hProcess9"/>
    <dgm:cxn modelId="{1759066B-006C-344A-B00C-D8AB0EB279DD}" type="presParOf" srcId="{EC87DA10-EFEA-45FE-B666-675FD2BA3786}" destId="{4797DB7F-69CB-4ABE-8B28-1DC4EE5AC79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370BC-9B0A-48D4-9116-43AB6B3CAB0F}">
      <dsp:nvSpPr>
        <dsp:cNvPr id="0" name=""/>
        <dsp:cNvSpPr/>
      </dsp:nvSpPr>
      <dsp:spPr>
        <a:xfrm>
          <a:off x="603378" y="0"/>
          <a:ext cx="6838285" cy="4577981"/>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C3ED18-DC3C-453B-B4C4-8C98F94D4E4A}">
      <dsp:nvSpPr>
        <dsp:cNvPr id="0" name=""/>
        <dsp:cNvSpPr/>
      </dsp:nvSpPr>
      <dsp:spPr>
        <a:xfrm>
          <a:off x="2749" y="1373394"/>
          <a:ext cx="1786564" cy="1831192"/>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600"/>
            </a:spcAft>
            <a:buNone/>
          </a:pPr>
          <a:r>
            <a:rPr lang="nl-BE" sz="1800" kern="1200" dirty="0"/>
            <a:t>Registration</a:t>
          </a:r>
        </a:p>
        <a:p>
          <a:pPr marL="0" lvl="0" indent="0" algn="ctr" defTabSz="800100">
            <a:lnSpc>
              <a:spcPct val="100000"/>
            </a:lnSpc>
            <a:spcBef>
              <a:spcPct val="0"/>
            </a:spcBef>
            <a:spcAft>
              <a:spcPts val="600"/>
            </a:spcAft>
            <a:buNone/>
          </a:pPr>
          <a:r>
            <a:rPr lang="nl-BE" sz="1800" kern="1200" dirty="0"/>
            <a:t>from</a:t>
          </a:r>
        </a:p>
        <a:p>
          <a:pPr marL="0" lvl="0" indent="0" algn="ctr" defTabSz="800100">
            <a:lnSpc>
              <a:spcPct val="100000"/>
            </a:lnSpc>
            <a:spcBef>
              <a:spcPct val="0"/>
            </a:spcBef>
            <a:spcAft>
              <a:spcPts val="600"/>
            </a:spcAft>
            <a:buNone/>
          </a:pPr>
          <a:r>
            <a:rPr lang="en-US" sz="1800" kern="1200" dirty="0"/>
            <a:t>16</a:t>
          </a:r>
          <a:r>
            <a:rPr lang="en-US" sz="1800" kern="1200" baseline="30000" dirty="0"/>
            <a:t>th</a:t>
          </a:r>
          <a:r>
            <a:rPr lang="en-US" sz="1800" kern="1200" dirty="0"/>
            <a:t> June</a:t>
          </a:r>
        </a:p>
      </dsp:txBody>
      <dsp:txXfrm>
        <a:off x="89962" y="1460607"/>
        <a:ext cx="1612138" cy="1656766"/>
      </dsp:txXfrm>
    </dsp:sp>
    <dsp:sp modelId="{F53A978D-813F-4EF5-92E5-3C360190D61D}">
      <dsp:nvSpPr>
        <dsp:cNvPr id="0" name=""/>
        <dsp:cNvSpPr/>
      </dsp:nvSpPr>
      <dsp:spPr>
        <a:xfrm>
          <a:off x="2087075" y="1373394"/>
          <a:ext cx="1786564" cy="1831192"/>
        </a:xfrm>
        <a:prstGeom prst="roundRect">
          <a:avLst/>
        </a:prstGeom>
        <a:solidFill>
          <a:schemeClr val="accent3">
            <a:shade val="80000"/>
            <a:hueOff val="155020"/>
            <a:satOff val="-21386"/>
            <a:lumOff val="15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600"/>
            </a:spcAft>
            <a:buNone/>
          </a:pPr>
          <a:r>
            <a:rPr lang="nl-BE" sz="1800" kern="1200" dirty="0"/>
            <a:t>Auction</a:t>
          </a:r>
        </a:p>
        <a:p>
          <a:pPr marL="0" lvl="0" indent="0" algn="ctr" defTabSz="800100">
            <a:lnSpc>
              <a:spcPct val="100000"/>
            </a:lnSpc>
            <a:spcBef>
              <a:spcPct val="0"/>
            </a:spcBef>
            <a:spcAft>
              <a:spcPts val="600"/>
            </a:spcAft>
            <a:buNone/>
          </a:pPr>
          <a:r>
            <a:rPr lang="nl-BE" sz="1800" kern="1200" dirty="0"/>
            <a:t>on</a:t>
          </a:r>
        </a:p>
        <a:p>
          <a:pPr marL="0" lvl="0" indent="0" algn="ctr" defTabSz="800100">
            <a:lnSpc>
              <a:spcPct val="100000"/>
            </a:lnSpc>
            <a:spcBef>
              <a:spcPct val="0"/>
            </a:spcBef>
            <a:spcAft>
              <a:spcPts val="600"/>
            </a:spcAft>
            <a:buNone/>
          </a:pPr>
          <a:r>
            <a:rPr lang="nl-BE" sz="1800" kern="1200" dirty="0"/>
            <a:t> 22nd August</a:t>
          </a:r>
          <a:endParaRPr lang="en-US" sz="1800" kern="1200" dirty="0"/>
        </a:p>
      </dsp:txBody>
      <dsp:txXfrm>
        <a:off x="2174288" y="1460607"/>
        <a:ext cx="1612138" cy="1656766"/>
      </dsp:txXfrm>
    </dsp:sp>
    <dsp:sp modelId="{B81BE3D3-443F-4E7E-8E1F-B6C5B85B94D2}">
      <dsp:nvSpPr>
        <dsp:cNvPr id="0" name=""/>
        <dsp:cNvSpPr/>
      </dsp:nvSpPr>
      <dsp:spPr>
        <a:xfrm>
          <a:off x="4171401" y="1373394"/>
          <a:ext cx="1786564" cy="1831192"/>
        </a:xfrm>
        <a:prstGeom prst="roundRect">
          <a:avLst/>
        </a:prstGeom>
        <a:solidFill>
          <a:schemeClr val="accent3">
            <a:shade val="80000"/>
            <a:hueOff val="310040"/>
            <a:satOff val="-42771"/>
            <a:lumOff val="31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600"/>
            </a:spcAft>
            <a:buNone/>
          </a:pPr>
          <a:r>
            <a:rPr lang="nl-BE" sz="1800" kern="1200" dirty="0"/>
            <a:t>Decision</a:t>
          </a:r>
        </a:p>
        <a:p>
          <a:pPr marL="0" lvl="0" indent="0" algn="ctr" defTabSz="800100">
            <a:lnSpc>
              <a:spcPct val="100000"/>
            </a:lnSpc>
            <a:spcBef>
              <a:spcPct val="0"/>
            </a:spcBef>
            <a:spcAft>
              <a:spcPts val="600"/>
            </a:spcAft>
            <a:buNone/>
          </a:pPr>
          <a:r>
            <a:rPr lang="nl-BE" sz="1800" kern="1200" dirty="0"/>
            <a:t>by</a:t>
          </a:r>
        </a:p>
        <a:p>
          <a:pPr marL="0" lvl="0" indent="0" algn="ctr" defTabSz="800100">
            <a:lnSpc>
              <a:spcPct val="100000"/>
            </a:lnSpc>
            <a:spcBef>
              <a:spcPct val="0"/>
            </a:spcBef>
            <a:spcAft>
              <a:spcPts val="600"/>
            </a:spcAft>
            <a:buNone/>
          </a:pPr>
          <a:r>
            <a:rPr lang="nl-BE" sz="1800" kern="1200" dirty="0"/>
            <a:t> 19th October</a:t>
          </a:r>
          <a:endParaRPr lang="en-US" sz="1800" kern="1200" dirty="0"/>
        </a:p>
      </dsp:txBody>
      <dsp:txXfrm>
        <a:off x="4258614" y="1460607"/>
        <a:ext cx="1612138" cy="1656766"/>
      </dsp:txXfrm>
    </dsp:sp>
    <dsp:sp modelId="{4797DB7F-69CB-4ABE-8B28-1DC4EE5AC79C}">
      <dsp:nvSpPr>
        <dsp:cNvPr id="0" name=""/>
        <dsp:cNvSpPr/>
      </dsp:nvSpPr>
      <dsp:spPr>
        <a:xfrm>
          <a:off x="6255727" y="1373394"/>
          <a:ext cx="1786564" cy="1831192"/>
        </a:xfrm>
        <a:prstGeom prst="roundRect">
          <a:avLst/>
        </a:prstGeom>
        <a:solidFill>
          <a:schemeClr val="accent3">
            <a:shade val="80000"/>
            <a:hueOff val="465060"/>
            <a:satOff val="-64157"/>
            <a:lumOff val="471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600"/>
            </a:spcAft>
            <a:buNone/>
          </a:pPr>
          <a:r>
            <a:rPr lang="nl-BE" sz="1800" kern="1200" dirty="0"/>
            <a:t>Installations</a:t>
          </a:r>
        </a:p>
        <a:p>
          <a:pPr marL="0" lvl="0" indent="0" algn="ctr" defTabSz="800100">
            <a:lnSpc>
              <a:spcPct val="100000"/>
            </a:lnSpc>
            <a:spcBef>
              <a:spcPct val="0"/>
            </a:spcBef>
            <a:spcAft>
              <a:spcPts val="600"/>
            </a:spcAft>
            <a:buNone/>
          </a:pPr>
          <a:r>
            <a:rPr lang="nl-BE" sz="1800" kern="1200" dirty="0"/>
            <a:t>complete</a:t>
          </a:r>
        </a:p>
        <a:p>
          <a:pPr marL="0" lvl="0" indent="0" algn="ctr" defTabSz="800100">
            <a:lnSpc>
              <a:spcPct val="100000"/>
            </a:lnSpc>
            <a:spcBef>
              <a:spcPct val="0"/>
            </a:spcBef>
            <a:spcAft>
              <a:spcPts val="600"/>
            </a:spcAft>
            <a:buNone/>
          </a:pPr>
          <a:r>
            <a:rPr lang="nl-BE" sz="1800" kern="1200" dirty="0"/>
            <a:t>by end of March 2019</a:t>
          </a:r>
          <a:endParaRPr lang="en-US" sz="1800" kern="1200" dirty="0"/>
        </a:p>
      </dsp:txBody>
      <dsp:txXfrm>
        <a:off x="6342940" y="1460607"/>
        <a:ext cx="1612138" cy="16567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1DCEC3-B734-6C41-B9E7-933C41FE1092}" type="datetimeFigureOut">
              <a:rPr lang="nl-NL" smtClean="0"/>
              <a:t>15-10-2018</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9E9C35-EC3B-F942-AEE7-7262EE1345C1}" type="slidenum">
              <a:rPr lang="nl-NL" smtClean="0"/>
              <a:t>‹#›</a:t>
            </a:fld>
            <a:endParaRPr lang="nl-NL"/>
          </a:p>
        </p:txBody>
      </p:sp>
    </p:spTree>
    <p:extLst>
      <p:ext uri="{BB962C8B-B14F-4D97-AF65-F5344CB8AC3E}">
        <p14:creationId xmlns:p14="http://schemas.microsoft.com/office/powerpoint/2010/main" val="39948575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Verdana" charset="0"/>
              </a:defRPr>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Verdana" charset="0"/>
              </a:defRPr>
            </a:lvl1pPr>
          </a:lstStyle>
          <a:p>
            <a:fld id="{208B8E8E-8D1D-E74E-BA88-98DFEB39037E}" type="datetimeFigureOut">
              <a:rPr lang="nl-NL" smtClean="0"/>
              <a:pPr/>
              <a:t>15-10-2018</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Verdana"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Verdana" charset="0"/>
              </a:defRPr>
            </a:lvl1pPr>
          </a:lstStyle>
          <a:p>
            <a:fld id="{80DF4806-2EC3-1749-B358-5582F9E5F695}" type="slidenum">
              <a:rPr lang="nl-NL" smtClean="0"/>
              <a:pPr/>
              <a:t>‹#›</a:t>
            </a:fld>
            <a:endParaRPr lang="nl-NL" dirty="0"/>
          </a:p>
        </p:txBody>
      </p:sp>
    </p:spTree>
    <p:extLst>
      <p:ext uri="{BB962C8B-B14F-4D97-AF65-F5344CB8AC3E}">
        <p14:creationId xmlns:p14="http://schemas.microsoft.com/office/powerpoint/2010/main" val="123251286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b="0" i="0" kern="1200">
        <a:solidFill>
          <a:schemeClr val="tx1"/>
        </a:solidFill>
        <a:latin typeface="Verdana" charset="0"/>
        <a:ea typeface="+mn-ea"/>
        <a:cs typeface="+mn-cs"/>
      </a:defRPr>
    </a:lvl1pPr>
    <a:lvl2pPr marL="457200" algn="l" defTabSz="457200" rtl="0" eaLnBrk="1" latinLnBrk="0" hangingPunct="1">
      <a:defRPr sz="1200" b="0" i="0" kern="1200">
        <a:solidFill>
          <a:schemeClr val="tx1"/>
        </a:solidFill>
        <a:latin typeface="Verdana" charset="0"/>
        <a:ea typeface="+mn-ea"/>
        <a:cs typeface="+mn-cs"/>
      </a:defRPr>
    </a:lvl2pPr>
    <a:lvl3pPr marL="914400" algn="l" defTabSz="457200" rtl="0" eaLnBrk="1" latinLnBrk="0" hangingPunct="1">
      <a:defRPr sz="1200" b="0" i="0" kern="1200">
        <a:solidFill>
          <a:schemeClr val="tx1"/>
        </a:solidFill>
        <a:latin typeface="Verdana" charset="0"/>
        <a:ea typeface="+mn-ea"/>
        <a:cs typeface="+mn-cs"/>
      </a:defRPr>
    </a:lvl3pPr>
    <a:lvl4pPr marL="1371600" algn="l" defTabSz="457200" rtl="0" eaLnBrk="1" latinLnBrk="0" hangingPunct="1">
      <a:defRPr sz="1200" b="0" i="0" kern="1200">
        <a:solidFill>
          <a:schemeClr val="tx1"/>
        </a:solidFill>
        <a:latin typeface="Verdana" charset="0"/>
        <a:ea typeface="+mn-ea"/>
        <a:cs typeface="+mn-cs"/>
      </a:defRPr>
    </a:lvl4pPr>
    <a:lvl5pPr marL="1828800" algn="l" defTabSz="457200" rtl="0" eaLnBrk="1" latinLnBrk="0" hangingPunct="1">
      <a:defRPr sz="1200" b="0" i="0" kern="1200">
        <a:solidFill>
          <a:schemeClr val="tx1"/>
        </a:solidFill>
        <a:latin typeface="Verdana"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Make sure that at the beginning, either you or someone from the council articulates:</a:t>
            </a:r>
          </a:p>
          <a:p>
            <a:endParaRPr lang="en-GB" dirty="0"/>
          </a:p>
          <a:p>
            <a:pPr marL="171450" indent="-171450">
              <a:buFontTx/>
              <a:buChar char="-"/>
            </a:pPr>
            <a:r>
              <a:rPr lang="en-GB" dirty="0"/>
              <a:t>Fire routes/toilets</a:t>
            </a:r>
          </a:p>
          <a:p>
            <a:pPr marL="171450" indent="-171450">
              <a:buFontTx/>
              <a:buChar char="-"/>
            </a:pPr>
            <a:r>
              <a:rPr lang="en-GB" dirty="0"/>
              <a:t>Cell phones off</a:t>
            </a:r>
          </a:p>
          <a:p>
            <a:pPr marL="171450" indent="-171450">
              <a:buFontTx/>
              <a:buChar char="-"/>
            </a:pPr>
            <a:r>
              <a:rPr lang="en-GB" dirty="0"/>
              <a:t>The agenda</a:t>
            </a:r>
          </a:p>
          <a:p>
            <a:pPr marL="628650" lvl="1" indent="-171450">
              <a:buFontTx/>
              <a:buChar char="-"/>
            </a:pPr>
            <a:r>
              <a:rPr lang="en-GB" dirty="0"/>
              <a:t>Your introduction</a:t>
            </a:r>
            <a:r>
              <a:rPr lang="en-GB" baseline="0" dirty="0"/>
              <a:t> </a:t>
            </a:r>
            <a:r>
              <a:rPr lang="en-GB" dirty="0"/>
              <a:t>(10 minutes)</a:t>
            </a:r>
          </a:p>
          <a:p>
            <a:pPr marL="628650" lvl="1" indent="-171450">
              <a:buFontTx/>
              <a:buChar char="-"/>
            </a:pPr>
            <a:r>
              <a:rPr lang="en-GB" dirty="0"/>
              <a:t>Supplier’s presentation (30 minutes)</a:t>
            </a:r>
          </a:p>
          <a:p>
            <a:pPr marL="628650" lvl="1" indent="-171450">
              <a:buFontTx/>
              <a:buChar char="-"/>
            </a:pPr>
            <a:r>
              <a:rPr lang="en-GB" dirty="0"/>
              <a:t>Questions (45 minutes)</a:t>
            </a:r>
          </a:p>
          <a:p>
            <a:pPr marL="628650" lvl="1" indent="-171450">
              <a:buFontTx/>
              <a:buChar char="-"/>
            </a:pPr>
            <a:r>
              <a:rPr lang="en-GB" dirty="0"/>
              <a:t>After the event more personalised questions are welcome with one of the experts in a 1 on 1</a:t>
            </a:r>
          </a:p>
          <a:p>
            <a:pPr marL="628650" lvl="1" indent="-171450">
              <a:buFontTx/>
              <a:buChar char="-"/>
            </a:pPr>
            <a:endParaRPr lang="en-GB" dirty="0"/>
          </a:p>
          <a:p>
            <a:pPr marL="171450" indent="-171450">
              <a:buFontTx/>
              <a:buChar char="-"/>
            </a:pPr>
            <a:r>
              <a:rPr lang="en-GB" dirty="0"/>
              <a:t>Make sure everything works, have all presentations ready and make sure you have a </a:t>
            </a:r>
            <a:r>
              <a:rPr lang="en-GB"/>
              <a:t>remote co</a:t>
            </a:r>
            <a:endParaRPr lang="en-GB" dirty="0"/>
          </a:p>
        </p:txBody>
      </p:sp>
      <p:sp>
        <p:nvSpPr>
          <p:cNvPr id="4" name="Tijdelijke aanduiding voor voettekst 3"/>
          <p:cNvSpPr>
            <a:spLocks noGrp="1"/>
          </p:cNvSpPr>
          <p:nvPr>
            <p:ph type="ftr" sz="quarter" idx="10"/>
          </p:nvPr>
        </p:nvSpPr>
        <p:spPr/>
        <p:txBody>
          <a:bodyPr/>
          <a:lstStyle/>
          <a:p>
            <a:endParaRPr lang="nl-NL" dirty="0"/>
          </a:p>
        </p:txBody>
      </p:sp>
      <p:sp>
        <p:nvSpPr>
          <p:cNvPr id="5" name="Tijdelijke aanduiding voor dianummer 4"/>
          <p:cNvSpPr>
            <a:spLocks noGrp="1"/>
          </p:cNvSpPr>
          <p:nvPr>
            <p:ph type="sldNum" sz="quarter" idx="11"/>
          </p:nvPr>
        </p:nvSpPr>
        <p:spPr/>
        <p:txBody>
          <a:bodyPr/>
          <a:lstStyle/>
          <a:p>
            <a:fld id="{80DF4806-2EC3-1749-B358-5582F9E5F695}" type="slidenum">
              <a:rPr lang="nl-NL" smtClean="0"/>
              <a:pPr/>
              <a:t>2</a:t>
            </a:fld>
            <a:endParaRPr lang="nl-NL" dirty="0"/>
          </a:p>
        </p:txBody>
      </p:sp>
    </p:spTree>
    <p:extLst>
      <p:ext uri="{BB962C8B-B14F-4D97-AF65-F5344CB8AC3E}">
        <p14:creationId xmlns:p14="http://schemas.microsoft.com/office/powerpoint/2010/main" val="139821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400" b="1" dirty="0"/>
              <a:t>Planning Permission: Solar equipment mounted on a house or a block of flats or on a building within the curtilage</a:t>
            </a:r>
          </a:p>
          <a:p>
            <a:endParaRPr lang="en-GB" sz="1200" b="1" dirty="0"/>
          </a:p>
          <a:p>
            <a:r>
              <a:rPr lang="en-GB" sz="1200" b="1" dirty="0"/>
              <a:t>All the following conditions must be observed:</a:t>
            </a:r>
          </a:p>
          <a:p>
            <a:pPr marL="285750" indent="-285750">
              <a:buFont typeface="Arial" panose="020B0604020202020204" pitchFamily="34" charset="0"/>
              <a:buChar char="•"/>
            </a:pPr>
            <a:r>
              <a:rPr lang="en-GB" sz="1200" dirty="0"/>
              <a:t>Equipment on a building should be sited, so far as is practicable, to minimise the effect on the external appearance of the building and the amenity of the area.</a:t>
            </a:r>
          </a:p>
          <a:p>
            <a:pPr marL="285750" indent="-285750">
              <a:buFont typeface="Arial" panose="020B0604020202020204" pitchFamily="34" charset="0"/>
              <a:buChar char="•"/>
            </a:pPr>
            <a:r>
              <a:rPr lang="en-GB" sz="1200" dirty="0"/>
              <a:t>When no longer needed equipment should be removed as soon as reasonably practicable.</a:t>
            </a:r>
          </a:p>
          <a:p>
            <a:endParaRPr lang="en-GB" dirty="0"/>
          </a:p>
        </p:txBody>
      </p:sp>
      <p:sp>
        <p:nvSpPr>
          <p:cNvPr id="4" name="Tijdelijke aanduiding voor voettekst 3"/>
          <p:cNvSpPr>
            <a:spLocks noGrp="1"/>
          </p:cNvSpPr>
          <p:nvPr>
            <p:ph type="ftr" sz="quarter" idx="10"/>
          </p:nvPr>
        </p:nvSpPr>
        <p:spPr/>
        <p:txBody>
          <a:bodyPr/>
          <a:lstStyle/>
          <a:p>
            <a:endParaRPr lang="nl-NL" dirty="0"/>
          </a:p>
        </p:txBody>
      </p:sp>
      <p:sp>
        <p:nvSpPr>
          <p:cNvPr id="5" name="Tijdelijke aanduiding voor dianummer 4"/>
          <p:cNvSpPr>
            <a:spLocks noGrp="1"/>
          </p:cNvSpPr>
          <p:nvPr>
            <p:ph type="sldNum" sz="quarter" idx="11"/>
          </p:nvPr>
        </p:nvSpPr>
        <p:spPr/>
        <p:txBody>
          <a:bodyPr/>
          <a:lstStyle/>
          <a:p>
            <a:fld id="{80DF4806-2EC3-1749-B358-5582F9E5F695}" type="slidenum">
              <a:rPr lang="nl-NL" smtClean="0"/>
              <a:pPr/>
              <a:t>12</a:t>
            </a:fld>
            <a:endParaRPr lang="nl-NL" dirty="0"/>
          </a:p>
        </p:txBody>
      </p:sp>
    </p:spTree>
    <p:extLst>
      <p:ext uri="{BB962C8B-B14F-4D97-AF65-F5344CB8AC3E}">
        <p14:creationId xmlns:p14="http://schemas.microsoft.com/office/powerpoint/2010/main" val="133330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Footer Placeholder 3"/>
          <p:cNvSpPr>
            <a:spLocks noGrp="1"/>
          </p:cNvSpPr>
          <p:nvPr>
            <p:ph type="ftr" sz="quarter" idx="10"/>
          </p:nvPr>
        </p:nvSpPr>
        <p:spPr/>
        <p:txBody>
          <a:bodyPr/>
          <a:lstStyle/>
          <a:p>
            <a:endParaRPr lang="nl-NL" dirty="0"/>
          </a:p>
        </p:txBody>
      </p:sp>
      <p:sp>
        <p:nvSpPr>
          <p:cNvPr id="5" name="Slide Number Placeholder 4"/>
          <p:cNvSpPr>
            <a:spLocks noGrp="1"/>
          </p:cNvSpPr>
          <p:nvPr>
            <p:ph type="sldNum" sz="quarter" idx="11"/>
          </p:nvPr>
        </p:nvSpPr>
        <p:spPr/>
        <p:txBody>
          <a:bodyPr/>
          <a:lstStyle/>
          <a:p>
            <a:fld id="{80DF4806-2EC3-1749-B358-5582F9E5F695}" type="slidenum">
              <a:rPr lang="nl-NL" smtClean="0"/>
              <a:pPr/>
              <a:t>3</a:t>
            </a:fld>
            <a:endParaRPr lang="nl-NL" dirty="0"/>
          </a:p>
        </p:txBody>
      </p:sp>
    </p:spTree>
    <p:extLst>
      <p:ext uri="{BB962C8B-B14F-4D97-AF65-F5344CB8AC3E}">
        <p14:creationId xmlns:p14="http://schemas.microsoft.com/office/powerpoint/2010/main" val="49754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You could add the number of registrants and accepted offers for the specific council. This will make it more personal. </a:t>
            </a:r>
          </a:p>
        </p:txBody>
      </p:sp>
      <p:sp>
        <p:nvSpPr>
          <p:cNvPr id="4" name="Footer Placeholder 3"/>
          <p:cNvSpPr>
            <a:spLocks noGrp="1"/>
          </p:cNvSpPr>
          <p:nvPr>
            <p:ph type="ftr" sz="quarter" idx="10"/>
          </p:nvPr>
        </p:nvSpPr>
        <p:spPr/>
        <p:txBody>
          <a:bodyPr/>
          <a:lstStyle/>
          <a:p>
            <a:endParaRPr lang="nl-NL" dirty="0"/>
          </a:p>
        </p:txBody>
      </p:sp>
      <p:sp>
        <p:nvSpPr>
          <p:cNvPr id="5" name="Slide Number Placeholder 4"/>
          <p:cNvSpPr>
            <a:spLocks noGrp="1"/>
          </p:cNvSpPr>
          <p:nvPr>
            <p:ph type="sldNum" sz="quarter" idx="11"/>
          </p:nvPr>
        </p:nvSpPr>
        <p:spPr/>
        <p:txBody>
          <a:bodyPr/>
          <a:lstStyle/>
          <a:p>
            <a:fld id="{80DF4806-2EC3-1749-B358-5582F9E5F695}" type="slidenum">
              <a:rPr lang="nl-NL" smtClean="0"/>
              <a:pPr/>
              <a:t>4</a:t>
            </a:fld>
            <a:endParaRPr lang="nl-NL" dirty="0"/>
          </a:p>
        </p:txBody>
      </p:sp>
    </p:spTree>
    <p:extLst>
      <p:ext uri="{BB962C8B-B14F-4D97-AF65-F5344CB8AC3E}">
        <p14:creationId xmlns:p14="http://schemas.microsoft.com/office/powerpoint/2010/main" val="289530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a:t>
            </a:r>
            <a:r>
              <a:rPr lang="en-GB" baseline="0" dirty="0"/>
              <a:t> the successful London scheme, the interest was sparked amongst other counties in the UK. </a:t>
            </a:r>
          </a:p>
          <a:p>
            <a:endParaRPr lang="en-GB" baseline="0" dirty="0"/>
          </a:p>
          <a:p>
            <a:r>
              <a:rPr lang="en-GB" baseline="0" dirty="0"/>
              <a:t>Previous scheme in Norfolk in 2015</a:t>
            </a:r>
          </a:p>
          <a:p>
            <a:endParaRPr lang="en-GB" baseline="0" dirty="0"/>
          </a:p>
          <a:p>
            <a:r>
              <a:rPr lang="en-GB" baseline="0" dirty="0"/>
              <a:t>Now: Norfolk, Essex, &amp; Suffolk </a:t>
            </a:r>
            <a:endParaRPr lang="en-GB" dirty="0"/>
          </a:p>
          <a:p>
            <a:endParaRPr lang="en-GB" dirty="0"/>
          </a:p>
          <a:p>
            <a:r>
              <a:rPr lang="en-GB" dirty="0"/>
              <a:t>Norfolk /</a:t>
            </a:r>
            <a:r>
              <a:rPr lang="en-GB" baseline="0" dirty="0"/>
              <a:t> Essex / Suffolk county council </a:t>
            </a:r>
            <a:endParaRPr lang="en-GB" dirty="0"/>
          </a:p>
          <a:p>
            <a:endParaRPr lang="en-GB" dirty="0"/>
          </a:p>
          <a:p>
            <a:r>
              <a:rPr lang="en-GB" dirty="0"/>
              <a:t>In the end it will all result in an individual contract between a resident and the winning supplier, being EEC</a:t>
            </a:r>
            <a:r>
              <a:rPr lang="en-GB" baseline="0" dirty="0"/>
              <a:t> Solar. </a:t>
            </a:r>
            <a:endParaRPr lang="en-GB" dirty="0"/>
          </a:p>
        </p:txBody>
      </p:sp>
      <p:sp>
        <p:nvSpPr>
          <p:cNvPr id="4" name="Footer Placeholder 3"/>
          <p:cNvSpPr>
            <a:spLocks noGrp="1"/>
          </p:cNvSpPr>
          <p:nvPr>
            <p:ph type="ftr" sz="quarter" idx="10"/>
          </p:nvPr>
        </p:nvSpPr>
        <p:spPr/>
        <p:txBody>
          <a:bodyPr/>
          <a:lstStyle/>
          <a:p>
            <a:endParaRPr lang="nl-NL" dirty="0"/>
          </a:p>
        </p:txBody>
      </p:sp>
      <p:sp>
        <p:nvSpPr>
          <p:cNvPr id="5" name="Slide Number Placeholder 4"/>
          <p:cNvSpPr>
            <a:spLocks noGrp="1"/>
          </p:cNvSpPr>
          <p:nvPr>
            <p:ph type="sldNum" sz="quarter" idx="11"/>
          </p:nvPr>
        </p:nvSpPr>
        <p:spPr/>
        <p:txBody>
          <a:bodyPr/>
          <a:lstStyle/>
          <a:p>
            <a:fld id="{80DF4806-2EC3-1749-B358-5582F9E5F695}" type="slidenum">
              <a:rPr lang="nl-NL" smtClean="0"/>
              <a:pPr/>
              <a:t>5</a:t>
            </a:fld>
            <a:endParaRPr lang="nl-NL" dirty="0"/>
          </a:p>
        </p:txBody>
      </p:sp>
    </p:spTree>
    <p:extLst>
      <p:ext uri="{BB962C8B-B14F-4D97-AF65-F5344CB8AC3E}">
        <p14:creationId xmlns:p14="http://schemas.microsoft.com/office/powerpoint/2010/main" val="40868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Please mention that SMEs</a:t>
            </a:r>
            <a:r>
              <a:rPr lang="en-GB" baseline="0" noProof="0" dirty="0"/>
              <a:t> and community projects can take part in the scheme as well, but that the supplier is not obliged to provide them with more than 36 solar panels.</a:t>
            </a:r>
          </a:p>
          <a:p>
            <a:endParaRPr lang="en-GB" baseline="0" noProof="0" dirty="0"/>
          </a:p>
          <a:p>
            <a:r>
              <a:rPr lang="en-GB" baseline="0" noProof="0" dirty="0"/>
              <a:t>For leaseholders: it is ultimately their responsibility to check with their landlord to see what the possibilities are. </a:t>
            </a:r>
          </a:p>
          <a:p>
            <a:endParaRPr lang="en-GB" baseline="0" noProof="0" dirty="0"/>
          </a:p>
          <a:p>
            <a:r>
              <a:rPr lang="en-GB" baseline="0" noProof="0" dirty="0"/>
              <a:t>Special roofs: can ask more in-depth questions during supplier’s presentation</a:t>
            </a:r>
            <a:endParaRPr lang="en-GB" noProof="0" dirty="0"/>
          </a:p>
        </p:txBody>
      </p:sp>
      <p:sp>
        <p:nvSpPr>
          <p:cNvPr id="4" name="Tijdelijke aanduiding voor voettekst 3"/>
          <p:cNvSpPr>
            <a:spLocks noGrp="1"/>
          </p:cNvSpPr>
          <p:nvPr>
            <p:ph type="ftr" sz="quarter" idx="10"/>
          </p:nvPr>
        </p:nvSpPr>
        <p:spPr/>
        <p:txBody>
          <a:bodyPr/>
          <a:lstStyle/>
          <a:p>
            <a:endParaRPr lang="nl-NL" dirty="0"/>
          </a:p>
        </p:txBody>
      </p:sp>
      <p:sp>
        <p:nvSpPr>
          <p:cNvPr id="5" name="Tijdelijke aanduiding voor dianummer 4"/>
          <p:cNvSpPr>
            <a:spLocks noGrp="1"/>
          </p:cNvSpPr>
          <p:nvPr>
            <p:ph type="sldNum" sz="quarter" idx="11"/>
          </p:nvPr>
        </p:nvSpPr>
        <p:spPr/>
        <p:txBody>
          <a:bodyPr/>
          <a:lstStyle/>
          <a:p>
            <a:fld id="{80DF4806-2EC3-1749-B358-5582F9E5F695}" type="slidenum">
              <a:rPr lang="nl-NL" smtClean="0"/>
              <a:pPr/>
              <a:t>6</a:t>
            </a:fld>
            <a:endParaRPr lang="nl-NL" dirty="0"/>
          </a:p>
        </p:txBody>
      </p:sp>
    </p:spTree>
    <p:extLst>
      <p:ext uri="{BB962C8B-B14F-4D97-AF65-F5344CB8AC3E}">
        <p14:creationId xmlns:p14="http://schemas.microsoft.com/office/powerpoint/2010/main" val="104377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noProof="0" dirty="0"/>
          </a:p>
        </p:txBody>
      </p:sp>
      <p:sp>
        <p:nvSpPr>
          <p:cNvPr id="4" name="Tijdelijke aanduiding voor voettekst 3"/>
          <p:cNvSpPr>
            <a:spLocks noGrp="1"/>
          </p:cNvSpPr>
          <p:nvPr>
            <p:ph type="ftr" sz="quarter" idx="10"/>
          </p:nvPr>
        </p:nvSpPr>
        <p:spPr/>
        <p:txBody>
          <a:bodyPr/>
          <a:lstStyle/>
          <a:p>
            <a:endParaRPr lang="nl-NL" dirty="0"/>
          </a:p>
        </p:txBody>
      </p:sp>
      <p:sp>
        <p:nvSpPr>
          <p:cNvPr id="5" name="Tijdelijke aanduiding voor dianummer 4"/>
          <p:cNvSpPr>
            <a:spLocks noGrp="1"/>
          </p:cNvSpPr>
          <p:nvPr>
            <p:ph type="sldNum" sz="quarter" idx="11"/>
          </p:nvPr>
        </p:nvSpPr>
        <p:spPr/>
        <p:txBody>
          <a:bodyPr/>
          <a:lstStyle/>
          <a:p>
            <a:fld id="{80DF4806-2EC3-1749-B358-5582F9E5F695}" type="slidenum">
              <a:rPr lang="nl-NL" smtClean="0"/>
              <a:pPr/>
              <a:t>7</a:t>
            </a:fld>
            <a:endParaRPr lang="nl-NL" dirty="0"/>
          </a:p>
        </p:txBody>
      </p:sp>
    </p:spTree>
    <p:extLst>
      <p:ext uri="{BB962C8B-B14F-4D97-AF65-F5344CB8AC3E}">
        <p14:creationId xmlns:p14="http://schemas.microsoft.com/office/powerpoint/2010/main" val="42600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sheet to explain </a:t>
            </a:r>
          </a:p>
          <a:p>
            <a:endParaRPr lang="en-GB" dirty="0"/>
          </a:p>
          <a:p>
            <a:pPr marL="228600" indent="-228600">
              <a:buAutoNum type="arabicParenR"/>
            </a:pPr>
            <a:r>
              <a:rPr lang="en-GB" dirty="0"/>
              <a:t>that a scheme winner needs time to process the volume. This is a trade-off for the customer. The benefits from the scheme should outweigh the time you need to wait. You could be installed next week, but it could also take till March. There is no predefined order so we can never tell if you come first or last.</a:t>
            </a:r>
          </a:p>
          <a:p>
            <a:pPr marL="228600" indent="-228600">
              <a:buAutoNum type="arabicParenR"/>
            </a:pPr>
            <a:endParaRPr lang="en-GB" dirty="0"/>
          </a:p>
          <a:p>
            <a:pPr marL="228600" indent="-228600">
              <a:buAutoNum type="arabicParenR"/>
            </a:pPr>
            <a:r>
              <a:rPr lang="en-GB" dirty="0"/>
              <a:t>You have till the 19</a:t>
            </a:r>
            <a:r>
              <a:rPr lang="en-GB" baseline="30000" dirty="0"/>
              <a:t>th</a:t>
            </a:r>
            <a:r>
              <a:rPr lang="en-GB" dirty="0"/>
              <a:t>  October to decide</a:t>
            </a:r>
          </a:p>
        </p:txBody>
      </p:sp>
      <p:sp>
        <p:nvSpPr>
          <p:cNvPr id="4" name="Footer Placeholder 3"/>
          <p:cNvSpPr>
            <a:spLocks noGrp="1"/>
          </p:cNvSpPr>
          <p:nvPr>
            <p:ph type="ftr" sz="quarter" idx="10"/>
          </p:nvPr>
        </p:nvSpPr>
        <p:spPr/>
        <p:txBody>
          <a:bodyPr/>
          <a:lstStyle/>
          <a:p>
            <a:endParaRPr lang="nl-NL" dirty="0"/>
          </a:p>
        </p:txBody>
      </p:sp>
      <p:sp>
        <p:nvSpPr>
          <p:cNvPr id="5" name="Slide Number Placeholder 4"/>
          <p:cNvSpPr>
            <a:spLocks noGrp="1"/>
          </p:cNvSpPr>
          <p:nvPr>
            <p:ph type="sldNum" sz="quarter" idx="11"/>
          </p:nvPr>
        </p:nvSpPr>
        <p:spPr/>
        <p:txBody>
          <a:bodyPr/>
          <a:lstStyle/>
          <a:p>
            <a:fld id="{80DF4806-2EC3-1749-B358-5582F9E5F695}" type="slidenum">
              <a:rPr lang="nl-NL" smtClean="0"/>
              <a:pPr/>
              <a:t>8</a:t>
            </a:fld>
            <a:endParaRPr lang="nl-NL" dirty="0"/>
          </a:p>
        </p:txBody>
      </p:sp>
    </p:spTree>
    <p:extLst>
      <p:ext uri="{BB962C8B-B14F-4D97-AF65-F5344CB8AC3E}">
        <p14:creationId xmlns:p14="http://schemas.microsoft.com/office/powerpoint/2010/main" val="34310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most important things we do, is make sure only vetted suppliers are in the auction. To get access to the auction, we rigorously check on all the items mentioned. It will take approximately 2 months for an installer to complete the procedure. </a:t>
            </a:r>
          </a:p>
          <a:p>
            <a:endParaRPr lang="en-GB" dirty="0"/>
          </a:p>
          <a:p>
            <a:r>
              <a:rPr lang="en-GB" dirty="0"/>
              <a:t>We never share names of competing installers or even the number of installers in an auction. This is due to the fact that we don’t know ourselves till auction day, but also because those who don’t win, don’t want to be known as such. Further we try to minimise the chance of collusion.</a:t>
            </a:r>
          </a:p>
          <a:p>
            <a:endParaRPr lang="en-GB" dirty="0"/>
          </a:p>
          <a:p>
            <a:r>
              <a:rPr lang="en-GB" dirty="0"/>
              <a:t>This procedure shown the scheme’s set-up is about quality first.</a:t>
            </a:r>
          </a:p>
          <a:p>
            <a:endParaRPr lang="en-GB" dirty="0"/>
          </a:p>
          <a:p>
            <a:r>
              <a:rPr lang="en-GB" dirty="0"/>
              <a:t>Financial stability is checked with a Due diligence procedure performed by a financial expert.</a:t>
            </a:r>
          </a:p>
          <a:p>
            <a:endParaRPr lang="en-GB" dirty="0"/>
          </a:p>
          <a:p>
            <a:r>
              <a:rPr lang="en-GB" dirty="0"/>
              <a:t>Process and organisation is checked by facts and a method of approach. Experience and reputation is checked with research on customer satisfaction (via supplier reports, consumer protection organisations and online complaints)</a:t>
            </a:r>
          </a:p>
          <a:p>
            <a:endParaRPr lang="en-GB" dirty="0"/>
          </a:p>
          <a:p>
            <a:r>
              <a:rPr lang="en-GB" dirty="0"/>
              <a:t>The scheme’s conditions pre set all criteria for the quality of the work and the products. You can find them on the Solar Together website, if you are interested</a:t>
            </a:r>
          </a:p>
        </p:txBody>
      </p:sp>
      <p:sp>
        <p:nvSpPr>
          <p:cNvPr id="4" name="Footer Placeholder 3"/>
          <p:cNvSpPr>
            <a:spLocks noGrp="1"/>
          </p:cNvSpPr>
          <p:nvPr>
            <p:ph type="ftr" sz="quarter" idx="10"/>
          </p:nvPr>
        </p:nvSpPr>
        <p:spPr/>
        <p:txBody>
          <a:bodyPr/>
          <a:lstStyle/>
          <a:p>
            <a:endParaRPr lang="nl-NL" dirty="0"/>
          </a:p>
        </p:txBody>
      </p:sp>
      <p:sp>
        <p:nvSpPr>
          <p:cNvPr id="5" name="Slide Number Placeholder 4"/>
          <p:cNvSpPr>
            <a:spLocks noGrp="1"/>
          </p:cNvSpPr>
          <p:nvPr>
            <p:ph type="sldNum" sz="quarter" idx="11"/>
          </p:nvPr>
        </p:nvSpPr>
        <p:spPr/>
        <p:txBody>
          <a:bodyPr/>
          <a:lstStyle/>
          <a:p>
            <a:fld id="{80DF4806-2EC3-1749-B358-5582F9E5F695}" type="slidenum">
              <a:rPr lang="nl-NL" smtClean="0"/>
              <a:pPr/>
              <a:t>9</a:t>
            </a:fld>
            <a:endParaRPr lang="nl-NL" dirty="0"/>
          </a:p>
        </p:txBody>
      </p:sp>
    </p:spTree>
    <p:extLst>
      <p:ext uri="{BB962C8B-B14F-4D97-AF65-F5344CB8AC3E}">
        <p14:creationId xmlns:p14="http://schemas.microsoft.com/office/powerpoint/2010/main" val="12462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you save and earn money with solar?</a:t>
            </a:r>
          </a:p>
          <a:p>
            <a:endParaRPr lang="en-GB" dirty="0"/>
          </a:p>
          <a:p>
            <a:r>
              <a:rPr lang="en-GB" dirty="0"/>
              <a:t>Make clear that the % of self consumption is determined by your usage profile. If you are at home all day, you will consume more of your own generated solar energy, up to 70%. If you are out all day, it will most likely drop to 20%.</a:t>
            </a:r>
          </a:p>
          <a:p>
            <a:endParaRPr lang="en-GB" dirty="0"/>
          </a:p>
          <a:p>
            <a:r>
              <a:rPr lang="en-GB" dirty="0"/>
              <a:t>16</a:t>
            </a:r>
            <a:r>
              <a:rPr lang="en-GB" baseline="0" dirty="0"/>
              <a:t> pence per kWh </a:t>
            </a:r>
            <a:r>
              <a:rPr lang="en-GB" baseline="0" dirty="0">
                <a:sym typeface="Wingdings"/>
              </a:rPr>
              <a:t> both on a Standard Variable Tariff, as well as a Fixed Rate Tariff with the big six suppliers in the UK. </a:t>
            </a:r>
            <a:endParaRPr lang="en-GB" dirty="0"/>
          </a:p>
          <a:p>
            <a:endParaRPr lang="en-GB" dirty="0"/>
          </a:p>
          <a:p>
            <a:r>
              <a:rPr lang="en-GB" dirty="0"/>
              <a:t>The numbers we use are based on a recent study by Loughborough University. </a:t>
            </a:r>
          </a:p>
          <a:p>
            <a:endParaRPr lang="en-GB" dirty="0"/>
          </a:p>
          <a:p>
            <a:r>
              <a:rPr lang="en-GB" dirty="0"/>
              <a:t>You must explain The Feed-in Tariffs are still available but are announced </a:t>
            </a:r>
            <a:r>
              <a:rPr lang="en-GB" u="sng" dirty="0"/>
              <a:t>to stop on April 1 for all new applicants</a:t>
            </a:r>
            <a:r>
              <a:rPr lang="en-GB" dirty="0"/>
              <a:t> that apply after 1 April 2019. If you apply before you will receive the </a:t>
            </a:r>
            <a:r>
              <a:rPr lang="en-GB" dirty="0" err="1"/>
              <a:t>FiT</a:t>
            </a:r>
            <a:r>
              <a:rPr lang="en-GB" dirty="0"/>
              <a:t> and these are guaranteed and indexed for 20 years!</a:t>
            </a:r>
          </a:p>
          <a:p>
            <a:r>
              <a:rPr lang="en-GB" dirty="0"/>
              <a:t>Make sure everybody understand this correctly.</a:t>
            </a:r>
          </a:p>
          <a:p>
            <a:endParaRPr lang="en-GB" dirty="0"/>
          </a:p>
          <a:p>
            <a:r>
              <a:rPr lang="en-GB" dirty="0"/>
              <a:t>Explain what the EPC is !!!</a:t>
            </a:r>
          </a:p>
        </p:txBody>
      </p:sp>
      <p:sp>
        <p:nvSpPr>
          <p:cNvPr id="4" name="Footer Placeholder 3"/>
          <p:cNvSpPr>
            <a:spLocks noGrp="1"/>
          </p:cNvSpPr>
          <p:nvPr>
            <p:ph type="ftr" sz="quarter" idx="10"/>
          </p:nvPr>
        </p:nvSpPr>
        <p:spPr/>
        <p:txBody>
          <a:bodyPr/>
          <a:lstStyle/>
          <a:p>
            <a:endParaRPr lang="nl-NL" dirty="0"/>
          </a:p>
        </p:txBody>
      </p:sp>
      <p:sp>
        <p:nvSpPr>
          <p:cNvPr id="5" name="Slide Number Placeholder 4"/>
          <p:cNvSpPr>
            <a:spLocks noGrp="1"/>
          </p:cNvSpPr>
          <p:nvPr>
            <p:ph type="sldNum" sz="quarter" idx="11"/>
          </p:nvPr>
        </p:nvSpPr>
        <p:spPr/>
        <p:txBody>
          <a:bodyPr/>
          <a:lstStyle/>
          <a:p>
            <a:fld id="{80DF4806-2EC3-1749-B358-5582F9E5F695}" type="slidenum">
              <a:rPr lang="nl-NL" smtClean="0"/>
              <a:pPr/>
              <a:t>10</a:t>
            </a:fld>
            <a:endParaRPr lang="nl-NL" dirty="0"/>
          </a:p>
        </p:txBody>
      </p:sp>
    </p:spTree>
    <p:extLst>
      <p:ext uri="{BB962C8B-B14F-4D97-AF65-F5344CB8AC3E}">
        <p14:creationId xmlns:p14="http://schemas.microsoft.com/office/powerpoint/2010/main" val="23321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hasCustomPrompt="1"/>
          </p:nvPr>
        </p:nvSpPr>
        <p:spPr>
          <a:xfrm>
            <a:off x="0" y="0"/>
            <a:ext cx="9144000" cy="6858000"/>
          </a:xfrm>
        </p:spPr>
        <p:txBody>
          <a:bodyPr>
            <a:normAutofit/>
          </a:bodyPr>
          <a:lstStyle>
            <a:lvl1pPr>
              <a:defRPr sz="1600" b="0"/>
            </a:lvl1pPr>
          </a:lstStyle>
          <a:p>
            <a:r>
              <a:rPr lang="nl-NL" dirty="0" err="1"/>
              <a:t>Drag</a:t>
            </a:r>
            <a:r>
              <a:rPr lang="nl-NL" dirty="0"/>
              <a:t> a picture </a:t>
            </a:r>
            <a:r>
              <a:rPr lang="nl-NL" dirty="0" err="1"/>
              <a:t>here</a:t>
            </a:r>
            <a:r>
              <a:rPr lang="nl-NL" dirty="0"/>
              <a:t> </a:t>
            </a:r>
            <a:r>
              <a:rPr lang="nl-NL" dirty="0" err="1"/>
              <a:t>to</a:t>
            </a:r>
            <a:r>
              <a:rPr lang="nl-NL" dirty="0"/>
              <a:t> </a:t>
            </a:r>
            <a:r>
              <a:rPr lang="nl-NL" dirty="0" err="1"/>
              <a:t>add</a:t>
            </a:r>
            <a:r>
              <a:rPr lang="nl-NL" dirty="0"/>
              <a:t> a full </a:t>
            </a:r>
            <a:r>
              <a:rPr lang="nl-NL" dirty="0" err="1"/>
              <a:t>size</a:t>
            </a:r>
            <a:r>
              <a:rPr lang="nl-NL" dirty="0"/>
              <a:t> picture </a:t>
            </a:r>
            <a:r>
              <a:rPr lang="nl-NL" dirty="0" err="1"/>
              <a:t>to</a:t>
            </a:r>
            <a:r>
              <a:rPr lang="nl-NL" dirty="0"/>
              <a:t> </a:t>
            </a:r>
            <a:r>
              <a:rPr lang="nl-NL" dirty="0" err="1"/>
              <a:t>the</a:t>
            </a:r>
            <a:r>
              <a:rPr lang="nl-NL" dirty="0"/>
              <a:t> background. </a:t>
            </a:r>
          </a:p>
        </p:txBody>
      </p:sp>
      <p:sp>
        <p:nvSpPr>
          <p:cNvPr id="2" name="Titel 1"/>
          <p:cNvSpPr>
            <a:spLocks noGrp="1"/>
          </p:cNvSpPr>
          <p:nvPr>
            <p:ph type="ctrTitle" hasCustomPrompt="1"/>
          </p:nvPr>
        </p:nvSpPr>
        <p:spPr>
          <a:xfrm>
            <a:off x="685800" y="2130425"/>
            <a:ext cx="7772400" cy="1470025"/>
          </a:xfrm>
        </p:spPr>
        <p:txBody>
          <a:bodyPr anchor="b">
            <a:normAutofit/>
          </a:bodyPr>
          <a:lstStyle>
            <a:lvl1pPr algn="ctr">
              <a:defRPr sz="3200" b="0"/>
            </a:lvl1pPr>
          </a:lstStyle>
          <a:p>
            <a:r>
              <a:rPr lang="nl-NL" dirty="0"/>
              <a:t>CLICK TO ADD A TITLE</a:t>
            </a:r>
          </a:p>
        </p:txBody>
      </p:sp>
      <p:sp>
        <p:nvSpPr>
          <p:cNvPr id="3" name="Subtitel 2"/>
          <p:cNvSpPr>
            <a:spLocks noGrp="1"/>
          </p:cNvSpPr>
          <p:nvPr>
            <p:ph type="subTitle" idx="1" hasCustomPrompt="1"/>
          </p:nvPr>
        </p:nvSpPr>
        <p:spPr>
          <a:xfrm>
            <a:off x="685800" y="3666392"/>
            <a:ext cx="7772400" cy="1752600"/>
          </a:xfrm>
        </p:spPr>
        <p:txBody>
          <a:bodyPr>
            <a:normAutofit/>
          </a:bodyPr>
          <a:lstStyle>
            <a:lvl1pPr marL="0" indent="0" algn="ctr">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add</a:t>
            </a:r>
            <a:r>
              <a:rPr lang="nl-NL" dirty="0"/>
              <a:t> a </a:t>
            </a:r>
            <a:r>
              <a:rPr lang="nl-NL" dirty="0" err="1"/>
              <a:t>subtitle</a:t>
            </a:r>
            <a:endParaRPr lang="nl-NL" dirty="0"/>
          </a:p>
        </p:txBody>
      </p:sp>
      <p:sp>
        <p:nvSpPr>
          <p:cNvPr id="11"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2"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3"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rve-left-1/3">
    <p:bg>
      <p:bgPr>
        <a:solidFill>
          <a:schemeClr val="accent2"/>
        </a:solidFill>
        <a:effectLst/>
      </p:bgPr>
    </p:bg>
    <p:spTree>
      <p:nvGrpSpPr>
        <p:cNvPr id="1" name=""/>
        <p:cNvGrpSpPr/>
        <p:nvPr/>
      </p:nvGrpSpPr>
      <p:grpSpPr>
        <a:xfrm>
          <a:off x="0" y="0"/>
          <a:ext cx="0" cy="0"/>
          <a:chOff x="0" y="0"/>
          <a:chExt cx="0" cy="0"/>
        </a:xfrm>
      </p:grpSpPr>
      <p:sp>
        <p:nvSpPr>
          <p:cNvPr id="9" name="Vrije vorm 8"/>
          <p:cNvSpPr/>
          <p:nvPr userDrawn="1"/>
        </p:nvSpPr>
        <p:spPr>
          <a:xfrm>
            <a:off x="1746250" y="0"/>
            <a:ext cx="7397750" cy="6857998"/>
          </a:xfrm>
          <a:custGeom>
            <a:avLst/>
            <a:gdLst>
              <a:gd name="connsiteX0" fmla="*/ 3886200 w 7397750"/>
              <a:gd name="connsiteY0" fmla="*/ 0 h 6857998"/>
              <a:gd name="connsiteX1" fmla="*/ 3947540 w 7397750"/>
              <a:gd name="connsiteY1" fmla="*/ 2131 h 6857998"/>
              <a:gd name="connsiteX2" fmla="*/ 3947540 w 7397750"/>
              <a:gd name="connsiteY2" fmla="*/ 0 h 6857998"/>
              <a:gd name="connsiteX3" fmla="*/ 7397750 w 7397750"/>
              <a:gd name="connsiteY3" fmla="*/ 0 h 6857998"/>
              <a:gd name="connsiteX4" fmla="*/ 7397750 w 7397750"/>
              <a:gd name="connsiteY4" fmla="*/ 2229755 h 6857998"/>
              <a:gd name="connsiteX5" fmla="*/ 7397750 w 7397750"/>
              <a:gd name="connsiteY5" fmla="*/ 5542645 h 6857998"/>
              <a:gd name="connsiteX6" fmla="*/ 7397750 w 7397750"/>
              <a:gd name="connsiteY6" fmla="*/ 6857998 h 6857998"/>
              <a:gd name="connsiteX7" fmla="*/ 6387603 w 7397750"/>
              <a:gd name="connsiteY7" fmla="*/ 6857998 h 6857998"/>
              <a:gd name="connsiteX8" fmla="*/ 3947540 w 7397750"/>
              <a:gd name="connsiteY8" fmla="*/ 6857998 h 6857998"/>
              <a:gd name="connsiteX9" fmla="*/ 1384528 w 7397750"/>
              <a:gd name="connsiteY9" fmla="*/ 6857998 h 6857998"/>
              <a:gd name="connsiteX10" fmla="*/ 1138242 w 7397750"/>
              <a:gd name="connsiteY10" fmla="*/ 6634159 h 6857998"/>
              <a:gd name="connsiteX11" fmla="*/ 0 w 7397750"/>
              <a:gd name="connsiteY11" fmla="*/ 3886200 h 6857998"/>
              <a:gd name="connsiteX12" fmla="*/ 3886200 w 7397750"/>
              <a:gd name="connsiteY12"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7750" h="6857998">
                <a:moveTo>
                  <a:pt x="3886200" y="0"/>
                </a:moveTo>
                <a:lnTo>
                  <a:pt x="3947540" y="2131"/>
                </a:lnTo>
                <a:lnTo>
                  <a:pt x="3947540" y="0"/>
                </a:lnTo>
                <a:lnTo>
                  <a:pt x="7397750" y="0"/>
                </a:lnTo>
                <a:lnTo>
                  <a:pt x="7397750" y="2229755"/>
                </a:lnTo>
                <a:lnTo>
                  <a:pt x="7397750" y="5542645"/>
                </a:lnTo>
                <a:lnTo>
                  <a:pt x="7397750" y="6857998"/>
                </a:lnTo>
                <a:lnTo>
                  <a:pt x="6387603" y="6857998"/>
                </a:lnTo>
                <a:lnTo>
                  <a:pt x="3947540" y="6857998"/>
                </a:lnTo>
                <a:lnTo>
                  <a:pt x="1384528" y="6857998"/>
                </a:lnTo>
                <a:lnTo>
                  <a:pt x="1138242" y="6634159"/>
                </a:lnTo>
                <a:cubicBezTo>
                  <a:pt x="434978" y="5930895"/>
                  <a:pt x="0" y="4959345"/>
                  <a:pt x="0" y="3886200"/>
                </a:cubicBezTo>
                <a:cubicBezTo>
                  <a:pt x="0" y="1739911"/>
                  <a:pt x="1739911" y="0"/>
                  <a:pt x="388620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Subtitel 2"/>
          <p:cNvSpPr>
            <a:spLocks noGrp="1"/>
          </p:cNvSpPr>
          <p:nvPr>
            <p:ph type="subTitle" idx="1" hasCustomPrompt="1"/>
          </p:nvPr>
        </p:nvSpPr>
        <p:spPr>
          <a:xfrm>
            <a:off x="2243578" y="2690038"/>
            <a:ext cx="6214621" cy="2636106"/>
          </a:xfrm>
          <a:prstGeom prst="rect">
            <a:avLst/>
          </a:prstGeom>
        </p:spPr>
        <p:txBody>
          <a:bodyPr anchor="t">
            <a:normAutofit/>
          </a:bodyPr>
          <a:lstStyle>
            <a:lvl1pPr marL="0" indent="0" algn="r">
              <a:buNone/>
              <a:defRPr sz="3200" b="0">
                <a:solidFill>
                  <a:schemeClr val="bg1"/>
                </a:solidFill>
                <a:latin typeface="Verdana" charset="0"/>
                <a:ea typeface="Verdana" charset="0"/>
                <a:cs typeface="Verdan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l-NL" dirty="0" err="1"/>
              <a:t>You</a:t>
            </a:r>
            <a:r>
              <a:rPr lang="nl-NL" dirty="0"/>
              <a:t> </a:t>
            </a:r>
            <a:r>
              <a:rPr lang="nl-NL" dirty="0" err="1"/>
              <a:t>can</a:t>
            </a:r>
            <a:r>
              <a:rPr lang="nl-NL" dirty="0"/>
              <a:t> change </a:t>
            </a:r>
            <a:r>
              <a:rPr lang="nl-NL" dirty="0" err="1"/>
              <a:t>the</a:t>
            </a:r>
            <a:r>
              <a:rPr lang="nl-NL" dirty="0"/>
              <a:t> colour blue or </a:t>
            </a:r>
            <a:r>
              <a:rPr lang="nl-NL" dirty="0" err="1"/>
              <a:t>replace</a:t>
            </a:r>
            <a:r>
              <a:rPr lang="nl-NL" dirty="0"/>
              <a:t> </a:t>
            </a:r>
            <a:r>
              <a:rPr lang="nl-NL" dirty="0" err="1"/>
              <a:t>it</a:t>
            </a:r>
            <a:r>
              <a:rPr lang="nl-NL" dirty="0"/>
              <a:t> </a:t>
            </a:r>
            <a:r>
              <a:rPr lang="nl-NL" dirty="0" err="1"/>
              <a:t>by</a:t>
            </a:r>
            <a:r>
              <a:rPr lang="nl-NL" dirty="0"/>
              <a:t> a picture (right click &gt; background)</a:t>
            </a:r>
          </a:p>
        </p:txBody>
      </p:sp>
      <p:sp>
        <p:nvSpPr>
          <p:cNvPr id="12" name="Tijdelijke aanduiding voor tekst 5"/>
          <p:cNvSpPr>
            <a:spLocks noGrp="1"/>
          </p:cNvSpPr>
          <p:nvPr>
            <p:ph type="body" sz="quarter" idx="10" hasCustomPrompt="1"/>
          </p:nvPr>
        </p:nvSpPr>
        <p:spPr>
          <a:xfrm>
            <a:off x="466724" y="571501"/>
            <a:ext cx="2657475" cy="984250"/>
          </a:xfrm>
        </p:spPr>
        <p:txBody>
          <a:bodyPr>
            <a:noAutofit/>
          </a:bodyPr>
          <a:lstStyle>
            <a:lvl1pPr marL="0" indent="0">
              <a:buFont typeface="Arial" charset="0"/>
              <a:buNone/>
              <a:defRPr sz="2000" b="1">
                <a:solidFill>
                  <a:schemeClr val="bg1"/>
                </a:solidFill>
              </a:defRPr>
            </a:lvl1pPr>
            <a:lvl2pPr marL="457200" indent="0">
              <a:buNone/>
              <a:defRPr sz="1600">
                <a:solidFill>
                  <a:schemeClr val="bg2"/>
                </a:solidFill>
              </a:defRPr>
            </a:lvl2pPr>
            <a:lvl3pPr marL="914400" indent="0">
              <a:buNone/>
              <a:defRPr sz="14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nl-NL" dirty="0"/>
              <a:t>CLICK TO ADD A TITLE</a:t>
            </a:r>
          </a:p>
        </p:txBody>
      </p:sp>
      <p:sp>
        <p:nvSpPr>
          <p:cNvPr id="13"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4"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5"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rve-left-1/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Vrije vorm 13"/>
          <p:cNvSpPr/>
          <p:nvPr userDrawn="1"/>
        </p:nvSpPr>
        <p:spPr>
          <a:xfrm>
            <a:off x="0" y="0"/>
            <a:ext cx="9144000" cy="6858000"/>
          </a:xfrm>
          <a:custGeom>
            <a:avLst/>
            <a:gdLst>
              <a:gd name="connsiteX0" fmla="*/ 1 w 9144000"/>
              <a:gd name="connsiteY0" fmla="*/ 1 h 6858000"/>
              <a:gd name="connsiteX1" fmla="*/ 1 w 9144000"/>
              <a:gd name="connsiteY1" fmla="*/ 6854064 h 6858000"/>
              <a:gd name="connsiteX2" fmla="*/ 2872263 w 9144000"/>
              <a:gd name="connsiteY2" fmla="*/ 6854064 h 6858000"/>
              <a:gd name="connsiteX3" fmla="*/ 3049134 w 9144000"/>
              <a:gd name="connsiteY3" fmla="*/ 6659457 h 6858000"/>
              <a:gd name="connsiteX4" fmla="*/ 3991896 w 9144000"/>
              <a:gd name="connsiteY4" fmla="*/ 4033310 h 6858000"/>
              <a:gd name="connsiteX5" fmla="*/ 895128 w 9144000"/>
              <a:gd name="connsiteY5" fmla="*/ 34729 h 6858000"/>
              <a:gd name="connsiteX6" fmla="*/ 744660 w 9144000"/>
              <a:gd name="connsiteY6" fmla="*/ 1 h 6858000"/>
              <a:gd name="connsiteX7" fmla="*/ 0 w 9144000"/>
              <a:gd name="connsiteY7" fmla="*/ 0 h 6858000"/>
              <a:gd name="connsiteX8" fmla="*/ 9144000 w 9144000"/>
              <a:gd name="connsiteY8" fmla="*/ 0 h 6858000"/>
              <a:gd name="connsiteX9" fmla="*/ 9144000 w 9144000"/>
              <a:gd name="connsiteY9" fmla="*/ 6858000 h 6858000"/>
              <a:gd name="connsiteX10" fmla="*/ 0 w 9144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6858000">
                <a:moveTo>
                  <a:pt x="1" y="1"/>
                </a:moveTo>
                <a:lnTo>
                  <a:pt x="1" y="6854064"/>
                </a:lnTo>
                <a:lnTo>
                  <a:pt x="2872263" y="6854064"/>
                </a:lnTo>
                <a:lnTo>
                  <a:pt x="3049134" y="6659457"/>
                </a:lnTo>
                <a:cubicBezTo>
                  <a:pt x="3638097" y="5945799"/>
                  <a:pt x="3991896" y="5030872"/>
                  <a:pt x="3991896" y="4033310"/>
                </a:cubicBezTo>
                <a:cubicBezTo>
                  <a:pt x="3991896" y="2109442"/>
                  <a:pt x="2675981" y="492922"/>
                  <a:pt x="895128" y="34729"/>
                </a:cubicBezTo>
                <a:lnTo>
                  <a:pt x="744660" y="1"/>
                </a:lnTo>
                <a:close/>
                <a:moveTo>
                  <a:pt x="0" y="0"/>
                </a:moveTo>
                <a:lnTo>
                  <a:pt x="9144000" y="0"/>
                </a:lnTo>
                <a:lnTo>
                  <a:pt x="9144000"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nl-NL" sz="3200" b="0" i="0" dirty="0">
              <a:latin typeface="Verdana" charset="0"/>
            </a:endParaRPr>
          </a:p>
        </p:txBody>
      </p:sp>
      <p:sp>
        <p:nvSpPr>
          <p:cNvPr id="2" name="Titel 1"/>
          <p:cNvSpPr>
            <a:spLocks noGrp="1"/>
          </p:cNvSpPr>
          <p:nvPr>
            <p:ph type="title" hasCustomPrompt="1"/>
          </p:nvPr>
        </p:nvSpPr>
        <p:spPr>
          <a:xfrm>
            <a:off x="4449094" y="273050"/>
            <a:ext cx="4237705" cy="1162050"/>
          </a:xfrm>
          <a:prstGeom prst="rect">
            <a:avLst/>
          </a:prstGeom>
        </p:spPr>
        <p:txBody>
          <a:bodyPr anchor="b">
            <a:normAutofit/>
          </a:bodyPr>
          <a:lstStyle>
            <a:lvl1pPr algn="l">
              <a:defRPr sz="2000" b="1">
                <a:solidFill>
                  <a:schemeClr val="bg1"/>
                </a:solidFill>
                <a:latin typeface="Verdana" charset="0"/>
                <a:ea typeface="Verdana" charset="0"/>
                <a:cs typeface="Verdana" charset="0"/>
              </a:defRPr>
            </a:lvl1pPr>
          </a:lstStyle>
          <a:p>
            <a:r>
              <a:rPr lang="nl-NL" dirty="0"/>
              <a:t>CLICK TO ADD A TITLE</a:t>
            </a:r>
          </a:p>
        </p:txBody>
      </p:sp>
      <p:sp>
        <p:nvSpPr>
          <p:cNvPr id="3" name="Tijdelijke aanduiding voor inhoud 2"/>
          <p:cNvSpPr>
            <a:spLocks noGrp="1"/>
          </p:cNvSpPr>
          <p:nvPr>
            <p:ph idx="1" hasCustomPrompt="1"/>
          </p:nvPr>
        </p:nvSpPr>
        <p:spPr>
          <a:xfrm>
            <a:off x="4449094" y="1711842"/>
            <a:ext cx="4237705" cy="4414321"/>
          </a:xfrm>
          <a:prstGeom prst="rect">
            <a:avLst/>
          </a:prstGeom>
        </p:spPr>
        <p:txBody>
          <a:bodyPr/>
          <a:lstStyle>
            <a:lvl1pPr>
              <a:defRPr sz="2800" b="0" baseline="0">
                <a:latin typeface="Verdana" charset="0"/>
                <a:ea typeface="Verdana" charset="0"/>
                <a:cs typeface="Verdana"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Change image or </a:t>
            </a:r>
            <a:r>
              <a:rPr lang="nl-NL" dirty="0" err="1"/>
              <a:t>replace</a:t>
            </a:r>
            <a:r>
              <a:rPr lang="nl-NL" dirty="0"/>
              <a:t> </a:t>
            </a:r>
            <a:r>
              <a:rPr lang="nl-NL" dirty="0" err="1"/>
              <a:t>it</a:t>
            </a:r>
            <a:r>
              <a:rPr lang="nl-NL" dirty="0"/>
              <a:t> </a:t>
            </a:r>
            <a:r>
              <a:rPr lang="nl-NL" dirty="0" err="1"/>
              <a:t>by</a:t>
            </a:r>
            <a:r>
              <a:rPr lang="nl-NL" dirty="0"/>
              <a:t> a colour</a:t>
            </a:r>
          </a:p>
          <a:p>
            <a:pPr lvl="0"/>
            <a:r>
              <a:rPr lang="nl-NL" dirty="0"/>
              <a:t>(right click &gt; background)</a:t>
            </a:r>
          </a:p>
          <a:p>
            <a:pPr lvl="0"/>
            <a:endParaRPr lang="nl-NL" dirty="0"/>
          </a:p>
        </p:txBody>
      </p:sp>
      <p:sp>
        <p:nvSpPr>
          <p:cNvPr id="11"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2"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3"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rve-left-3/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Vrije vorm 8"/>
          <p:cNvSpPr/>
          <p:nvPr userDrawn="1"/>
        </p:nvSpPr>
        <p:spPr>
          <a:xfrm flipH="1">
            <a:off x="1725106" y="-3"/>
            <a:ext cx="7417288" cy="6857999"/>
          </a:xfrm>
          <a:custGeom>
            <a:avLst/>
            <a:gdLst>
              <a:gd name="connsiteX0" fmla="*/ 5632450 w 5693790"/>
              <a:gd name="connsiteY0" fmla="*/ 0 h 6857998"/>
              <a:gd name="connsiteX1" fmla="*/ 5693790 w 5693790"/>
              <a:gd name="connsiteY1" fmla="*/ 0 h 6857998"/>
              <a:gd name="connsiteX2" fmla="*/ 5693790 w 5693790"/>
              <a:gd name="connsiteY2" fmla="*/ 2131 h 6857998"/>
              <a:gd name="connsiteX3" fmla="*/ 0 w 5693790"/>
              <a:gd name="connsiteY3" fmla="*/ 0 h 6857998"/>
              <a:gd name="connsiteX4" fmla="*/ 5632450 w 5693790"/>
              <a:gd name="connsiteY4" fmla="*/ 0 h 6857998"/>
              <a:gd name="connsiteX5" fmla="*/ 1746250 w 5693790"/>
              <a:gd name="connsiteY5" fmla="*/ 3886200 h 6857998"/>
              <a:gd name="connsiteX6" fmla="*/ 2884492 w 5693790"/>
              <a:gd name="connsiteY6" fmla="*/ 6634159 h 6857998"/>
              <a:gd name="connsiteX7" fmla="*/ 3130778 w 5693790"/>
              <a:gd name="connsiteY7" fmla="*/ 6857998 h 6857998"/>
              <a:gd name="connsiteX8" fmla="*/ 0 w 5693790"/>
              <a:gd name="connsiteY8" fmla="*/ 6857998 h 6857998"/>
              <a:gd name="connsiteX0" fmla="*/ 7333659 w 7394999"/>
              <a:gd name="connsiteY0" fmla="*/ 0 h 6857998"/>
              <a:gd name="connsiteX1" fmla="*/ 7394999 w 7394999"/>
              <a:gd name="connsiteY1" fmla="*/ 0 h 6857998"/>
              <a:gd name="connsiteX2" fmla="*/ 7394999 w 7394999"/>
              <a:gd name="connsiteY2" fmla="*/ 2131 h 6857998"/>
              <a:gd name="connsiteX3" fmla="*/ 7333659 w 7394999"/>
              <a:gd name="connsiteY3" fmla="*/ 0 h 6857998"/>
              <a:gd name="connsiteX4" fmla="*/ 0 w 7394999"/>
              <a:gd name="connsiteY4" fmla="*/ 10632 h 6857998"/>
              <a:gd name="connsiteX5" fmla="*/ 7333659 w 7394999"/>
              <a:gd name="connsiteY5" fmla="*/ 0 h 6857998"/>
              <a:gd name="connsiteX6" fmla="*/ 3447459 w 7394999"/>
              <a:gd name="connsiteY6" fmla="*/ 3886200 h 6857998"/>
              <a:gd name="connsiteX7" fmla="*/ 4585701 w 7394999"/>
              <a:gd name="connsiteY7" fmla="*/ 6634159 h 6857998"/>
              <a:gd name="connsiteX8" fmla="*/ 4831987 w 7394999"/>
              <a:gd name="connsiteY8" fmla="*/ 6857998 h 6857998"/>
              <a:gd name="connsiteX9" fmla="*/ 1701209 w 7394999"/>
              <a:gd name="connsiteY9" fmla="*/ 6857998 h 6857998"/>
              <a:gd name="connsiteX10" fmla="*/ 0 w 7394999"/>
              <a:gd name="connsiteY10" fmla="*/ 10632 h 6857998"/>
              <a:gd name="connsiteX0" fmla="*/ 7344292 w 7405632"/>
              <a:gd name="connsiteY0" fmla="*/ 0 h 6857998"/>
              <a:gd name="connsiteX1" fmla="*/ 7405632 w 7405632"/>
              <a:gd name="connsiteY1" fmla="*/ 0 h 6857998"/>
              <a:gd name="connsiteX2" fmla="*/ 7405632 w 7405632"/>
              <a:gd name="connsiteY2" fmla="*/ 2131 h 6857998"/>
              <a:gd name="connsiteX3" fmla="*/ 7344292 w 7405632"/>
              <a:gd name="connsiteY3" fmla="*/ 0 h 6857998"/>
              <a:gd name="connsiteX4" fmla="*/ 10633 w 7405632"/>
              <a:gd name="connsiteY4" fmla="*/ 10632 h 6857998"/>
              <a:gd name="connsiteX5" fmla="*/ 7344292 w 7405632"/>
              <a:gd name="connsiteY5" fmla="*/ 0 h 6857998"/>
              <a:gd name="connsiteX6" fmla="*/ 3458092 w 7405632"/>
              <a:gd name="connsiteY6" fmla="*/ 3886200 h 6857998"/>
              <a:gd name="connsiteX7" fmla="*/ 4596334 w 7405632"/>
              <a:gd name="connsiteY7" fmla="*/ 6634159 h 6857998"/>
              <a:gd name="connsiteX8" fmla="*/ 4842620 w 7405632"/>
              <a:gd name="connsiteY8" fmla="*/ 6857998 h 6857998"/>
              <a:gd name="connsiteX9" fmla="*/ 0 w 7405632"/>
              <a:gd name="connsiteY9" fmla="*/ 6857998 h 6857998"/>
              <a:gd name="connsiteX10" fmla="*/ 10633 w 7405632"/>
              <a:gd name="connsiteY10" fmla="*/ 10632 h 6857998"/>
              <a:gd name="connsiteX0" fmla="*/ 7344292 w 7405632"/>
              <a:gd name="connsiteY0" fmla="*/ 0 h 6868630"/>
              <a:gd name="connsiteX1" fmla="*/ 7405632 w 7405632"/>
              <a:gd name="connsiteY1" fmla="*/ 0 h 6868630"/>
              <a:gd name="connsiteX2" fmla="*/ 7405632 w 7405632"/>
              <a:gd name="connsiteY2" fmla="*/ 2131 h 6868630"/>
              <a:gd name="connsiteX3" fmla="*/ 7344292 w 7405632"/>
              <a:gd name="connsiteY3" fmla="*/ 0 h 6868630"/>
              <a:gd name="connsiteX4" fmla="*/ 10633 w 7405632"/>
              <a:gd name="connsiteY4" fmla="*/ 10632 h 6868630"/>
              <a:gd name="connsiteX5" fmla="*/ 7344292 w 7405632"/>
              <a:gd name="connsiteY5" fmla="*/ 0 h 6868630"/>
              <a:gd name="connsiteX6" fmla="*/ 3458092 w 7405632"/>
              <a:gd name="connsiteY6" fmla="*/ 3886200 h 6868630"/>
              <a:gd name="connsiteX7" fmla="*/ 4596334 w 7405632"/>
              <a:gd name="connsiteY7" fmla="*/ 6634159 h 6868630"/>
              <a:gd name="connsiteX8" fmla="*/ 4842620 w 7405632"/>
              <a:gd name="connsiteY8" fmla="*/ 6857998 h 6868630"/>
              <a:gd name="connsiteX9" fmla="*/ 0 w 7405632"/>
              <a:gd name="connsiteY9" fmla="*/ 6868630 h 6868630"/>
              <a:gd name="connsiteX10" fmla="*/ 10633 w 7405632"/>
              <a:gd name="connsiteY10" fmla="*/ 10632 h 6868630"/>
              <a:gd name="connsiteX0" fmla="*/ 7344292 w 7405632"/>
              <a:gd name="connsiteY0" fmla="*/ 0 h 6868630"/>
              <a:gd name="connsiteX1" fmla="*/ 7405632 w 7405632"/>
              <a:gd name="connsiteY1" fmla="*/ 0 h 6868630"/>
              <a:gd name="connsiteX2" fmla="*/ 7405632 w 7405632"/>
              <a:gd name="connsiteY2" fmla="*/ 2131 h 6868630"/>
              <a:gd name="connsiteX3" fmla="*/ 7344292 w 7405632"/>
              <a:gd name="connsiteY3" fmla="*/ 0 h 6868630"/>
              <a:gd name="connsiteX4" fmla="*/ 0 w 7405632"/>
              <a:gd name="connsiteY4" fmla="*/ 21264 h 6868630"/>
              <a:gd name="connsiteX5" fmla="*/ 7344292 w 7405632"/>
              <a:gd name="connsiteY5" fmla="*/ 0 h 6868630"/>
              <a:gd name="connsiteX6" fmla="*/ 3458092 w 7405632"/>
              <a:gd name="connsiteY6" fmla="*/ 3886200 h 6868630"/>
              <a:gd name="connsiteX7" fmla="*/ 4596334 w 7405632"/>
              <a:gd name="connsiteY7" fmla="*/ 6634159 h 6868630"/>
              <a:gd name="connsiteX8" fmla="*/ 4842620 w 7405632"/>
              <a:gd name="connsiteY8" fmla="*/ 6857998 h 6868630"/>
              <a:gd name="connsiteX9" fmla="*/ 0 w 7405632"/>
              <a:gd name="connsiteY9" fmla="*/ 6868630 h 6868630"/>
              <a:gd name="connsiteX10" fmla="*/ 0 w 7405632"/>
              <a:gd name="connsiteY10" fmla="*/ 21264 h 6868630"/>
              <a:gd name="connsiteX0" fmla="*/ 7354925 w 7416265"/>
              <a:gd name="connsiteY0" fmla="*/ 1 h 6868631"/>
              <a:gd name="connsiteX1" fmla="*/ 7416265 w 7416265"/>
              <a:gd name="connsiteY1" fmla="*/ 1 h 6868631"/>
              <a:gd name="connsiteX2" fmla="*/ 7416265 w 7416265"/>
              <a:gd name="connsiteY2" fmla="*/ 2132 h 6868631"/>
              <a:gd name="connsiteX3" fmla="*/ 7354925 w 7416265"/>
              <a:gd name="connsiteY3" fmla="*/ 1 h 6868631"/>
              <a:gd name="connsiteX4" fmla="*/ 0 w 7416265"/>
              <a:gd name="connsiteY4" fmla="*/ 0 h 6868631"/>
              <a:gd name="connsiteX5" fmla="*/ 7354925 w 7416265"/>
              <a:gd name="connsiteY5" fmla="*/ 1 h 6868631"/>
              <a:gd name="connsiteX6" fmla="*/ 3468725 w 7416265"/>
              <a:gd name="connsiteY6" fmla="*/ 3886201 h 6868631"/>
              <a:gd name="connsiteX7" fmla="*/ 4606967 w 7416265"/>
              <a:gd name="connsiteY7" fmla="*/ 6634160 h 6868631"/>
              <a:gd name="connsiteX8" fmla="*/ 4853253 w 7416265"/>
              <a:gd name="connsiteY8" fmla="*/ 6857999 h 6868631"/>
              <a:gd name="connsiteX9" fmla="*/ 10633 w 7416265"/>
              <a:gd name="connsiteY9" fmla="*/ 6868631 h 6868631"/>
              <a:gd name="connsiteX10" fmla="*/ 0 w 7416265"/>
              <a:gd name="connsiteY10" fmla="*/ 0 h 6868631"/>
              <a:gd name="connsiteX0" fmla="*/ 7355947 w 7417287"/>
              <a:gd name="connsiteY0" fmla="*/ 1 h 6889896"/>
              <a:gd name="connsiteX1" fmla="*/ 7417287 w 7417287"/>
              <a:gd name="connsiteY1" fmla="*/ 1 h 6889896"/>
              <a:gd name="connsiteX2" fmla="*/ 7417287 w 7417287"/>
              <a:gd name="connsiteY2" fmla="*/ 2132 h 6889896"/>
              <a:gd name="connsiteX3" fmla="*/ 7355947 w 7417287"/>
              <a:gd name="connsiteY3" fmla="*/ 1 h 6889896"/>
              <a:gd name="connsiteX4" fmla="*/ 1022 w 7417287"/>
              <a:gd name="connsiteY4" fmla="*/ 0 h 6889896"/>
              <a:gd name="connsiteX5" fmla="*/ 7355947 w 7417287"/>
              <a:gd name="connsiteY5" fmla="*/ 1 h 6889896"/>
              <a:gd name="connsiteX6" fmla="*/ 3469747 w 7417287"/>
              <a:gd name="connsiteY6" fmla="*/ 3886201 h 6889896"/>
              <a:gd name="connsiteX7" fmla="*/ 4607989 w 7417287"/>
              <a:gd name="connsiteY7" fmla="*/ 6634160 h 6889896"/>
              <a:gd name="connsiteX8" fmla="*/ 4854275 w 7417287"/>
              <a:gd name="connsiteY8" fmla="*/ 6857999 h 6889896"/>
              <a:gd name="connsiteX9" fmla="*/ 1023 w 7417287"/>
              <a:gd name="connsiteY9" fmla="*/ 6889896 h 6889896"/>
              <a:gd name="connsiteX10" fmla="*/ 1022 w 7417287"/>
              <a:gd name="connsiteY10" fmla="*/ 0 h 6889896"/>
              <a:gd name="connsiteX0" fmla="*/ 7355947 w 7417287"/>
              <a:gd name="connsiteY0" fmla="*/ 1 h 6879263"/>
              <a:gd name="connsiteX1" fmla="*/ 7417287 w 7417287"/>
              <a:gd name="connsiteY1" fmla="*/ 1 h 6879263"/>
              <a:gd name="connsiteX2" fmla="*/ 7417287 w 7417287"/>
              <a:gd name="connsiteY2" fmla="*/ 2132 h 6879263"/>
              <a:gd name="connsiteX3" fmla="*/ 7355947 w 7417287"/>
              <a:gd name="connsiteY3" fmla="*/ 1 h 6879263"/>
              <a:gd name="connsiteX4" fmla="*/ 1022 w 7417287"/>
              <a:gd name="connsiteY4" fmla="*/ 0 h 6879263"/>
              <a:gd name="connsiteX5" fmla="*/ 7355947 w 7417287"/>
              <a:gd name="connsiteY5" fmla="*/ 1 h 6879263"/>
              <a:gd name="connsiteX6" fmla="*/ 3469747 w 7417287"/>
              <a:gd name="connsiteY6" fmla="*/ 3886201 h 6879263"/>
              <a:gd name="connsiteX7" fmla="*/ 4607989 w 7417287"/>
              <a:gd name="connsiteY7" fmla="*/ 6634160 h 6879263"/>
              <a:gd name="connsiteX8" fmla="*/ 4854275 w 7417287"/>
              <a:gd name="connsiteY8" fmla="*/ 6857999 h 6879263"/>
              <a:gd name="connsiteX9" fmla="*/ 1023 w 7417287"/>
              <a:gd name="connsiteY9" fmla="*/ 6879263 h 6879263"/>
              <a:gd name="connsiteX10" fmla="*/ 1022 w 7417287"/>
              <a:gd name="connsiteY10" fmla="*/ 0 h 6879263"/>
              <a:gd name="connsiteX0" fmla="*/ 7355947 w 7417287"/>
              <a:gd name="connsiteY0" fmla="*/ 1 h 6857999"/>
              <a:gd name="connsiteX1" fmla="*/ 7417287 w 7417287"/>
              <a:gd name="connsiteY1" fmla="*/ 1 h 6857999"/>
              <a:gd name="connsiteX2" fmla="*/ 7417287 w 7417287"/>
              <a:gd name="connsiteY2" fmla="*/ 2132 h 6857999"/>
              <a:gd name="connsiteX3" fmla="*/ 7355947 w 7417287"/>
              <a:gd name="connsiteY3" fmla="*/ 1 h 6857999"/>
              <a:gd name="connsiteX4" fmla="*/ 1022 w 7417287"/>
              <a:gd name="connsiteY4" fmla="*/ 0 h 6857999"/>
              <a:gd name="connsiteX5" fmla="*/ 7355947 w 7417287"/>
              <a:gd name="connsiteY5" fmla="*/ 1 h 6857999"/>
              <a:gd name="connsiteX6" fmla="*/ 3469747 w 7417287"/>
              <a:gd name="connsiteY6" fmla="*/ 3886201 h 6857999"/>
              <a:gd name="connsiteX7" fmla="*/ 4607989 w 7417287"/>
              <a:gd name="connsiteY7" fmla="*/ 6634160 h 6857999"/>
              <a:gd name="connsiteX8" fmla="*/ 4854275 w 7417287"/>
              <a:gd name="connsiteY8" fmla="*/ 6857999 h 6857999"/>
              <a:gd name="connsiteX9" fmla="*/ 1023 w 7417287"/>
              <a:gd name="connsiteY9" fmla="*/ 6857998 h 6857999"/>
              <a:gd name="connsiteX10" fmla="*/ 1022 w 7417287"/>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17287" h="6857999">
                <a:moveTo>
                  <a:pt x="7355947" y="1"/>
                </a:moveTo>
                <a:lnTo>
                  <a:pt x="7417287" y="1"/>
                </a:lnTo>
                <a:lnTo>
                  <a:pt x="7417287" y="2132"/>
                </a:lnTo>
                <a:lnTo>
                  <a:pt x="7355947" y="1"/>
                </a:lnTo>
                <a:close/>
                <a:moveTo>
                  <a:pt x="1022" y="0"/>
                </a:moveTo>
                <a:lnTo>
                  <a:pt x="7355947" y="1"/>
                </a:lnTo>
                <a:cubicBezTo>
                  <a:pt x="5209658" y="1"/>
                  <a:pt x="3469747" y="1739912"/>
                  <a:pt x="3469747" y="3886201"/>
                </a:cubicBezTo>
                <a:cubicBezTo>
                  <a:pt x="3469747" y="4959346"/>
                  <a:pt x="3904725" y="5930896"/>
                  <a:pt x="4607989" y="6634160"/>
                </a:cubicBezTo>
                <a:lnTo>
                  <a:pt x="4854275" y="6857999"/>
                </a:lnTo>
                <a:lnTo>
                  <a:pt x="1023" y="6857998"/>
                </a:lnTo>
                <a:cubicBezTo>
                  <a:pt x="-2521" y="4568454"/>
                  <a:pt x="4566" y="2289544"/>
                  <a:pt x="1022"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Tijdelijke aanduiding voor tekst 3"/>
          <p:cNvSpPr>
            <a:spLocks noGrp="1"/>
          </p:cNvSpPr>
          <p:nvPr>
            <p:ph type="body" sz="half" idx="10" hasCustomPrompt="1"/>
          </p:nvPr>
        </p:nvSpPr>
        <p:spPr>
          <a:xfrm>
            <a:off x="5964865" y="1708153"/>
            <a:ext cx="2721935" cy="4418010"/>
          </a:xfrm>
          <a:prstGeom prst="rect">
            <a:avLst/>
          </a:prstGeom>
        </p:spPr>
        <p:txBody>
          <a:bodyPr>
            <a:noAutofit/>
          </a:bodyPr>
          <a:lstStyle>
            <a:lvl1pPr marL="0" indent="0" algn="r">
              <a:buFont typeface="Arial" charset="0"/>
              <a:buNone/>
              <a:defRPr sz="2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here</a:t>
            </a:r>
            <a:r>
              <a:rPr lang="nl-NL" dirty="0"/>
              <a:t> </a:t>
            </a:r>
            <a:r>
              <a:rPr lang="nl-NL" dirty="0" err="1"/>
              <a:t>to</a:t>
            </a:r>
            <a:r>
              <a:rPr lang="nl-NL" dirty="0"/>
              <a:t> </a:t>
            </a:r>
            <a:r>
              <a:rPr lang="nl-NL" dirty="0" err="1"/>
              <a:t>add</a:t>
            </a:r>
            <a:r>
              <a:rPr lang="nl-NL" dirty="0"/>
              <a:t> </a:t>
            </a:r>
            <a:r>
              <a:rPr lang="nl-NL" dirty="0" err="1"/>
              <a:t>text</a:t>
            </a:r>
            <a:endParaRPr lang="nl-NL" dirty="0"/>
          </a:p>
        </p:txBody>
      </p:sp>
      <p:sp>
        <p:nvSpPr>
          <p:cNvPr id="12" name="Titel 1"/>
          <p:cNvSpPr>
            <a:spLocks noGrp="1"/>
          </p:cNvSpPr>
          <p:nvPr>
            <p:ph type="title" hasCustomPrompt="1"/>
          </p:nvPr>
        </p:nvSpPr>
        <p:spPr>
          <a:xfrm>
            <a:off x="4563209" y="273050"/>
            <a:ext cx="4123592" cy="1162050"/>
          </a:xfrm>
          <a:prstGeom prst="rect">
            <a:avLst/>
          </a:prstGeom>
        </p:spPr>
        <p:txBody>
          <a:bodyPr anchor="b">
            <a:normAutofit/>
          </a:bodyPr>
          <a:lstStyle>
            <a:lvl1pPr algn="r">
              <a:defRPr sz="2000" b="1">
                <a:solidFill>
                  <a:schemeClr val="bg1"/>
                </a:solidFill>
              </a:defRPr>
            </a:lvl1pPr>
          </a:lstStyle>
          <a:p>
            <a:r>
              <a:rPr lang="nl-NL" dirty="0"/>
              <a:t>CLICK TO ADD A TITLE</a:t>
            </a:r>
          </a:p>
        </p:txBody>
      </p:sp>
      <p:sp>
        <p:nvSpPr>
          <p:cNvPr id="13"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4"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6"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CCFCF-6267-49E4-B147-F901B68EA143}"/>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A3CEC30D-7B3F-410E-AEE6-C883E5823E8E}"/>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B73B560E-A7F1-41E9-95CA-0A65E58C4652}"/>
              </a:ext>
            </a:extLst>
          </p:cNvPr>
          <p:cNvSpPr>
            <a:spLocks noGrp="1"/>
          </p:cNvSpPr>
          <p:nvPr>
            <p:ph type="dt" sz="half" idx="10"/>
          </p:nvPr>
        </p:nvSpPr>
        <p:spPr/>
        <p:txBody>
          <a:bodyPr/>
          <a:lstStyle/>
          <a:p>
            <a:fld id="{CACBB207-95D9-4253-99AE-E461C84A3BBD}" type="datetimeFigureOut">
              <a:rPr lang="en-US" smtClean="0"/>
              <a:t>10/15/2018</a:t>
            </a:fld>
            <a:endParaRPr lang="en-US"/>
          </a:p>
        </p:txBody>
      </p:sp>
      <p:sp>
        <p:nvSpPr>
          <p:cNvPr id="5" name="Tijdelijke aanduiding voor voettekst 4">
            <a:extLst>
              <a:ext uri="{FF2B5EF4-FFF2-40B4-BE49-F238E27FC236}">
                <a16:creationId xmlns:a16="http://schemas.microsoft.com/office/drawing/2014/main" id="{4FCB27D2-D240-4668-8989-AE8CB90A2AE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36B14474-9C08-45A5-8221-981DECEE0376}"/>
              </a:ext>
            </a:extLst>
          </p:cNvPr>
          <p:cNvSpPr>
            <a:spLocks noGrp="1"/>
          </p:cNvSpPr>
          <p:nvPr>
            <p:ph type="sldNum" sz="quarter" idx="12"/>
          </p:nvPr>
        </p:nvSpPr>
        <p:spPr/>
        <p:txBody>
          <a:bodyPr/>
          <a:lstStyle/>
          <a:p>
            <a:fld id="{EE7F2504-70FB-4DE3-9841-F22AE3E344BD}" type="slidenum">
              <a:rPr lang="en-US" smtClean="0"/>
              <a:t>‹#›</a:t>
            </a:fld>
            <a:endParaRPr lang="en-US"/>
          </a:p>
        </p:txBody>
      </p:sp>
    </p:spTree>
    <p:extLst>
      <p:ext uri="{BB962C8B-B14F-4D97-AF65-F5344CB8AC3E}">
        <p14:creationId xmlns:p14="http://schemas.microsoft.com/office/powerpoint/2010/main" val="440956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hasCustomPrompt="1"/>
          </p:nvPr>
        </p:nvSpPr>
        <p:spPr>
          <a:xfrm>
            <a:off x="0" y="0"/>
            <a:ext cx="9144000" cy="6858000"/>
          </a:xfrm>
        </p:spPr>
        <p:txBody>
          <a:bodyPr>
            <a:normAutofit/>
          </a:bodyPr>
          <a:lstStyle>
            <a:lvl1pPr>
              <a:defRPr sz="1600" b="0"/>
            </a:lvl1pPr>
          </a:lstStyle>
          <a:p>
            <a:r>
              <a:rPr lang="nl-NL" dirty="0" err="1"/>
              <a:t>Drag</a:t>
            </a:r>
            <a:r>
              <a:rPr lang="nl-NL" dirty="0"/>
              <a:t> a picture </a:t>
            </a:r>
            <a:r>
              <a:rPr lang="nl-NL" dirty="0" err="1"/>
              <a:t>here</a:t>
            </a:r>
            <a:r>
              <a:rPr lang="nl-NL" dirty="0"/>
              <a:t> </a:t>
            </a:r>
            <a:r>
              <a:rPr lang="nl-NL" dirty="0" err="1"/>
              <a:t>to</a:t>
            </a:r>
            <a:r>
              <a:rPr lang="nl-NL" dirty="0"/>
              <a:t> </a:t>
            </a:r>
            <a:r>
              <a:rPr lang="nl-NL" dirty="0" err="1"/>
              <a:t>add</a:t>
            </a:r>
            <a:r>
              <a:rPr lang="nl-NL" dirty="0"/>
              <a:t> a full </a:t>
            </a:r>
            <a:r>
              <a:rPr lang="nl-NL" dirty="0" err="1"/>
              <a:t>size</a:t>
            </a:r>
            <a:r>
              <a:rPr lang="nl-NL" dirty="0"/>
              <a:t> picture </a:t>
            </a:r>
            <a:r>
              <a:rPr lang="nl-NL" dirty="0" err="1"/>
              <a:t>to</a:t>
            </a:r>
            <a:r>
              <a:rPr lang="nl-NL" dirty="0"/>
              <a:t> </a:t>
            </a:r>
            <a:r>
              <a:rPr lang="nl-NL" dirty="0" err="1"/>
              <a:t>the</a:t>
            </a:r>
            <a:r>
              <a:rPr lang="nl-NL" dirty="0"/>
              <a:t> background. </a:t>
            </a:r>
          </a:p>
        </p:txBody>
      </p:sp>
      <p:sp>
        <p:nvSpPr>
          <p:cNvPr id="2" name="Titel 1"/>
          <p:cNvSpPr>
            <a:spLocks noGrp="1"/>
          </p:cNvSpPr>
          <p:nvPr>
            <p:ph type="ctrTitle" hasCustomPrompt="1"/>
          </p:nvPr>
        </p:nvSpPr>
        <p:spPr>
          <a:xfrm>
            <a:off x="685800" y="2130425"/>
            <a:ext cx="7772400" cy="1470025"/>
          </a:xfrm>
        </p:spPr>
        <p:txBody>
          <a:bodyPr anchor="b">
            <a:normAutofit/>
          </a:bodyPr>
          <a:lstStyle>
            <a:lvl1pPr algn="ctr">
              <a:defRPr sz="3200" b="0"/>
            </a:lvl1pPr>
          </a:lstStyle>
          <a:p>
            <a:r>
              <a:rPr lang="nl-NL" dirty="0"/>
              <a:t>CLICK TO ADD A TITLE</a:t>
            </a:r>
          </a:p>
        </p:txBody>
      </p:sp>
      <p:sp>
        <p:nvSpPr>
          <p:cNvPr id="3" name="Subtitel 2"/>
          <p:cNvSpPr>
            <a:spLocks noGrp="1"/>
          </p:cNvSpPr>
          <p:nvPr>
            <p:ph type="subTitle" idx="1" hasCustomPrompt="1"/>
          </p:nvPr>
        </p:nvSpPr>
        <p:spPr>
          <a:xfrm>
            <a:off x="685800" y="3666392"/>
            <a:ext cx="7772400" cy="1752600"/>
          </a:xfrm>
        </p:spPr>
        <p:txBody>
          <a:bodyPr>
            <a:normAutofit/>
          </a:bodyPr>
          <a:lstStyle>
            <a:lvl1pPr marL="0" indent="0" algn="ctr">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add</a:t>
            </a:r>
            <a:r>
              <a:rPr lang="nl-NL" dirty="0"/>
              <a:t> a </a:t>
            </a:r>
            <a:r>
              <a:rPr lang="nl-NL" dirty="0" err="1"/>
              <a:t>subtitle</a:t>
            </a:r>
            <a:endParaRPr lang="nl-NL" dirty="0"/>
          </a:p>
        </p:txBody>
      </p:sp>
      <p:sp>
        <p:nvSpPr>
          <p:cNvPr id="9"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0"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1"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a:lstStyle>
            <a:lvl1pPr marL="342900" indent="-342900">
              <a:buFontTx/>
              <a:buBlip>
                <a:blip r:embed="rId2"/>
              </a:buBlip>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Titel 1"/>
          <p:cNvSpPr>
            <a:spLocks noGrp="1"/>
          </p:cNvSpPr>
          <p:nvPr>
            <p:ph type="title" hasCustomPrompt="1"/>
          </p:nvPr>
        </p:nvSpPr>
        <p:spPr>
          <a:xfrm>
            <a:off x="457200" y="301014"/>
            <a:ext cx="8229600" cy="912324"/>
          </a:xfrm>
        </p:spPr>
        <p:txBody>
          <a:bodyPr anchor="b"/>
          <a:lstStyle/>
          <a:p>
            <a:r>
              <a:rPr lang="nl-NL" dirty="0"/>
              <a:t>CLICK TO ADD A TITLE</a:t>
            </a:r>
          </a:p>
        </p:txBody>
      </p:sp>
      <p:sp>
        <p:nvSpPr>
          <p:cNvPr id="7"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8"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0"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ext -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4406900"/>
            <a:ext cx="7772400" cy="1362075"/>
          </a:xfrm>
        </p:spPr>
        <p:txBody>
          <a:bodyPr anchor="t">
            <a:normAutofit/>
          </a:bodyPr>
          <a:lstStyle>
            <a:lvl1pPr algn="l">
              <a:defRPr sz="2000" b="1" cap="all"/>
            </a:lvl1pPr>
          </a:lstStyle>
          <a:p>
            <a:r>
              <a:rPr lang="nl-NL" dirty="0"/>
              <a:t>CLICK TO ADD A TITLE</a:t>
            </a:r>
          </a:p>
        </p:txBody>
      </p:sp>
      <p:sp>
        <p:nvSpPr>
          <p:cNvPr id="3" name="Tijdelijke aanduiding voor tekst 2"/>
          <p:cNvSpPr>
            <a:spLocks noGrp="1"/>
          </p:cNvSpPr>
          <p:nvPr>
            <p:ph type="body" idx="1" hasCustomPrompt="1"/>
          </p:nvPr>
        </p:nvSpPr>
        <p:spPr>
          <a:xfrm>
            <a:off x="722313" y="2906713"/>
            <a:ext cx="7772400" cy="1500187"/>
          </a:xfrm>
        </p:spPr>
        <p:txBody>
          <a:bodyPr anchor="b">
            <a:normAutofit/>
          </a:bodyPr>
          <a:lstStyle>
            <a:lvl1pPr marL="0" indent="0">
              <a:buNone/>
              <a:defRPr sz="3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p:txBody>
      </p:sp>
      <p:sp>
        <p:nvSpPr>
          <p:cNvPr id="7"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8"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9"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301014"/>
            <a:ext cx="8229600" cy="912324"/>
          </a:xfrm>
        </p:spPr>
        <p:txBody>
          <a:bodyPr anchor="b"/>
          <a:lstStyle/>
          <a:p>
            <a:r>
              <a:rPr lang="nl-NL" dirty="0"/>
              <a:t>CLICK TO ADD A TITLE</a:t>
            </a:r>
          </a:p>
        </p:txBody>
      </p:sp>
      <p:sp>
        <p:nvSpPr>
          <p:cNvPr id="3" name="Tijdelijke aanduiding voor inhoud 2"/>
          <p:cNvSpPr>
            <a:spLocks noGrp="1"/>
          </p:cNvSpPr>
          <p:nvPr>
            <p:ph sz="half" idx="1" hasCustomPrompt="1"/>
          </p:nvPr>
        </p:nvSpPr>
        <p:spPr>
          <a:xfrm>
            <a:off x="457200" y="1600200"/>
            <a:ext cx="4038600" cy="452596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Tijdelijke aanduiding voor inhoud 3"/>
          <p:cNvSpPr>
            <a:spLocks noGrp="1"/>
          </p:cNvSpPr>
          <p:nvPr>
            <p:ph sz="half" idx="2" hasCustomPrompt="1"/>
          </p:nvPr>
        </p:nvSpPr>
        <p:spPr>
          <a:xfrm>
            <a:off x="4648200" y="1600200"/>
            <a:ext cx="4038600" cy="452596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Tijdelijke aanduiding voor datum 3"/>
          <p:cNvSpPr>
            <a:spLocks noGrp="1"/>
          </p:cNvSpPr>
          <p:nvPr>
            <p:ph type="dt" sz="half" idx="10"/>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9"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0"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57200" y="301014"/>
            <a:ext cx="8229600" cy="912324"/>
          </a:xfrm>
        </p:spPr>
        <p:txBody>
          <a:bodyPr anchor="b"/>
          <a:lstStyle/>
          <a:p>
            <a:r>
              <a:rPr lang="nl-NL" dirty="0"/>
              <a:t>CLICK TO ADD A TITLE</a:t>
            </a:r>
          </a:p>
        </p:txBody>
      </p:sp>
      <p:sp>
        <p:nvSpPr>
          <p:cNvPr id="7"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8"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9"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Caption -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3575050" y="1435100"/>
            <a:ext cx="5111750" cy="4691063"/>
          </a:xfrm>
        </p:spPr>
        <p:txBody>
          <a:bodyPr/>
          <a:lstStyle>
            <a:lvl1pPr>
              <a:defRPr sz="3200">
                <a:solidFill>
                  <a:schemeClr val="bg1"/>
                </a:solidFill>
              </a:defRPr>
            </a:lvl1pPr>
            <a:lvl2pPr>
              <a:defRPr sz="2400">
                <a:solidFill>
                  <a:schemeClr val="bg1"/>
                </a:solidFill>
              </a:defRPr>
            </a:lvl2pPr>
            <a:lvl3pPr>
              <a:defRPr sz="20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Tijdelijke aanduiding voor tekst 3"/>
          <p:cNvSpPr>
            <a:spLocks noGrp="1"/>
          </p:cNvSpPr>
          <p:nvPr>
            <p:ph type="body" sz="half" idx="2" hasCustomPrompt="1"/>
          </p:nvPr>
        </p:nvSpPr>
        <p:spPr>
          <a:xfrm>
            <a:off x="457200" y="1435100"/>
            <a:ext cx="3008313" cy="4691063"/>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charset="0"/>
              <a:buNone/>
              <a:tabLst/>
              <a:defRPr sz="2000">
                <a:solidFill>
                  <a:schemeClr val="bg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200">
                <a:solidFill>
                  <a:schemeClr val="bg1"/>
                </a:solidFill>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000">
                <a:solidFill>
                  <a:schemeClr val="bg1"/>
                </a:solidFill>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900">
                <a:solidFill>
                  <a:schemeClr val="bg1"/>
                </a:solidFill>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900">
                <a:solidFill>
                  <a:schemeClr val="bg1"/>
                </a:solidFill>
              </a:defRPr>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p:txBody>
      </p:sp>
      <p:sp>
        <p:nvSpPr>
          <p:cNvPr id="8" name="Titel 1"/>
          <p:cNvSpPr>
            <a:spLocks noGrp="1"/>
          </p:cNvSpPr>
          <p:nvPr>
            <p:ph type="title" hasCustomPrompt="1"/>
          </p:nvPr>
        </p:nvSpPr>
        <p:spPr>
          <a:xfrm>
            <a:off x="457200" y="301014"/>
            <a:ext cx="3008313" cy="912324"/>
          </a:xfrm>
        </p:spPr>
        <p:txBody>
          <a:bodyPr anchor="b"/>
          <a:lstStyle/>
          <a:p>
            <a:r>
              <a:rPr lang="nl-NL" dirty="0"/>
              <a:t>CLICK TO ADD A TITLE</a:t>
            </a:r>
          </a:p>
        </p:txBody>
      </p:sp>
      <p:sp>
        <p:nvSpPr>
          <p:cNvPr id="9" name="Tijdelijke aanduiding voor datum 3"/>
          <p:cNvSpPr>
            <a:spLocks noGrp="1"/>
          </p:cNvSpPr>
          <p:nvPr>
            <p:ph type="dt" sz="half" idx="10"/>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0"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1"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a:lstStyle>
            <a:lvl1pPr marL="342900" indent="-342900">
              <a:buFontTx/>
              <a:buBlip>
                <a:blip r:embed="rId2"/>
              </a:buBlip>
              <a:defRPr sz="3200">
                <a:solidFill>
                  <a:schemeClr val="tx1"/>
                </a:solidFill>
              </a:defRPr>
            </a:lvl1pPr>
            <a:lvl2pPr>
              <a:defRPr>
                <a:solidFill>
                  <a:schemeClr val="bg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Titel 1"/>
          <p:cNvSpPr>
            <a:spLocks noGrp="1"/>
          </p:cNvSpPr>
          <p:nvPr>
            <p:ph type="title" hasCustomPrompt="1"/>
          </p:nvPr>
        </p:nvSpPr>
        <p:spPr>
          <a:xfrm>
            <a:off x="457200" y="301014"/>
            <a:ext cx="8229600" cy="912324"/>
          </a:xfrm>
        </p:spPr>
        <p:txBody>
          <a:bodyPr anchor="b"/>
          <a:lstStyle/>
          <a:p>
            <a:r>
              <a:rPr lang="nl-NL" dirty="0"/>
              <a:t>CLICK TO ADD A TITLE</a:t>
            </a:r>
          </a:p>
        </p:txBody>
      </p:sp>
      <p:sp>
        <p:nvSpPr>
          <p:cNvPr id="12"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3"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4"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 - Title - Cap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4800600"/>
            <a:ext cx="5486400" cy="566738"/>
          </a:xfrm>
        </p:spPr>
        <p:txBody>
          <a:bodyPr anchor="b"/>
          <a:lstStyle>
            <a:lvl1pPr algn="l">
              <a:defRPr sz="2000" b="1"/>
            </a:lvl1pPr>
          </a:lstStyle>
          <a:p>
            <a:r>
              <a:rPr lang="nl-NL" dirty="0"/>
              <a:t>CLICK TO ADD A TITLE</a:t>
            </a:r>
          </a:p>
        </p:txBody>
      </p:sp>
      <p:sp>
        <p:nvSpPr>
          <p:cNvPr id="4" name="Tijdelijke aanduiding voor tekst 3"/>
          <p:cNvSpPr>
            <a:spLocks noGrp="1"/>
          </p:cNvSpPr>
          <p:nvPr>
            <p:ph type="body" sz="half" idx="2" hasCustomPrompt="1"/>
          </p:nvPr>
        </p:nvSpPr>
        <p:spPr>
          <a:xfrm>
            <a:off x="1792288" y="5367338"/>
            <a:ext cx="5486400" cy="804862"/>
          </a:xfrm>
        </p:spPr>
        <p:txBody>
          <a:bodyPr>
            <a:normAutofit/>
          </a:bodyPr>
          <a:lstStyle>
            <a:lvl1pPr marL="0" indent="0">
              <a:buNone/>
              <a:defRPr sz="16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p:txBody>
      </p:sp>
      <p:sp>
        <p:nvSpPr>
          <p:cNvPr id="12" name="Tijdelijke aanduiding voor inhoud 10"/>
          <p:cNvSpPr>
            <a:spLocks noGrp="1"/>
          </p:cNvSpPr>
          <p:nvPr>
            <p:ph sz="quarter" idx="13"/>
          </p:nvPr>
        </p:nvSpPr>
        <p:spPr>
          <a:xfrm>
            <a:off x="1792288" y="612775"/>
            <a:ext cx="5486400" cy="4114800"/>
          </a:xfrm>
        </p:spPr>
        <p:txBody>
          <a:bodyPr anchor="b">
            <a:normAutofit/>
          </a:bodyPr>
          <a:lstStyle>
            <a:lvl1pPr>
              <a:defRPr sz="2800" b="0"/>
            </a:lvl1pPr>
          </a:lstStyle>
          <a:p>
            <a:pPr lvl="0"/>
            <a:endParaRPr lang="nl-NL" dirty="0"/>
          </a:p>
        </p:txBody>
      </p:sp>
      <p:sp>
        <p:nvSpPr>
          <p:cNvPr id="8" name="Tijdelijke aanduiding voor datum 3"/>
          <p:cNvSpPr>
            <a:spLocks noGrp="1"/>
          </p:cNvSpPr>
          <p:nvPr>
            <p:ph type="dt" sz="half" idx="14"/>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9"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0"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rve-right-1/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Vrije vorm 18"/>
          <p:cNvSpPr/>
          <p:nvPr userDrawn="1"/>
        </p:nvSpPr>
        <p:spPr>
          <a:xfrm>
            <a:off x="5260976" y="80"/>
            <a:ext cx="3883025" cy="6857918"/>
          </a:xfrm>
          <a:custGeom>
            <a:avLst/>
            <a:gdLst>
              <a:gd name="connsiteX0" fmla="*/ 3883025 w 3883025"/>
              <a:gd name="connsiteY0" fmla="*/ 0 h 6857918"/>
              <a:gd name="connsiteX1" fmla="*/ 3883025 w 3883025"/>
              <a:gd name="connsiteY1" fmla="*/ 6857918 h 6857918"/>
              <a:gd name="connsiteX2" fmla="*/ 1384528 w 3883025"/>
              <a:gd name="connsiteY2" fmla="*/ 6857918 h 6857918"/>
              <a:gd name="connsiteX3" fmla="*/ 1138242 w 3883025"/>
              <a:gd name="connsiteY3" fmla="*/ 6634079 h 6857918"/>
              <a:gd name="connsiteX4" fmla="*/ 0 w 3883025"/>
              <a:gd name="connsiteY4" fmla="*/ 3886120 h 6857918"/>
              <a:gd name="connsiteX5" fmla="*/ 3686217 w 3883025"/>
              <a:gd name="connsiteY5" fmla="*/ 4977 h 68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3025" h="6857918">
                <a:moveTo>
                  <a:pt x="3883025" y="0"/>
                </a:moveTo>
                <a:lnTo>
                  <a:pt x="3883025" y="6857918"/>
                </a:lnTo>
                <a:lnTo>
                  <a:pt x="1384528" y="6857918"/>
                </a:lnTo>
                <a:lnTo>
                  <a:pt x="1138242" y="6634079"/>
                </a:lnTo>
                <a:cubicBezTo>
                  <a:pt x="434978" y="5930815"/>
                  <a:pt x="0" y="4959265"/>
                  <a:pt x="0" y="3886120"/>
                </a:cubicBezTo>
                <a:cubicBezTo>
                  <a:pt x="0" y="1806903"/>
                  <a:pt x="1632866" y="109061"/>
                  <a:pt x="3686217" y="497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nl-NL"/>
          </a:p>
        </p:txBody>
      </p:sp>
      <p:sp>
        <p:nvSpPr>
          <p:cNvPr id="3" name="Subtitel 2"/>
          <p:cNvSpPr>
            <a:spLocks noGrp="1"/>
          </p:cNvSpPr>
          <p:nvPr>
            <p:ph type="subTitle" idx="1" hasCustomPrompt="1"/>
          </p:nvPr>
        </p:nvSpPr>
        <p:spPr>
          <a:xfrm>
            <a:off x="5260976" y="931985"/>
            <a:ext cx="3425824" cy="5161083"/>
          </a:xfrm>
          <a:prstGeom prst="rect">
            <a:avLst/>
          </a:prstGeom>
        </p:spPr>
        <p:txBody>
          <a:bodyPr anchor="ctr">
            <a:normAutofit/>
          </a:bodyPr>
          <a:lstStyle>
            <a:lvl1pPr marL="0" indent="0" algn="r">
              <a:buNone/>
              <a:defRPr sz="2800" b="0">
                <a:solidFill>
                  <a:schemeClr val="bg1"/>
                </a:solidFill>
                <a:latin typeface="Verdana" charset="0"/>
                <a:ea typeface="Verdana" charset="0"/>
                <a:cs typeface="Verdan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l-NL" dirty="0"/>
              <a:t>Change image or </a:t>
            </a:r>
            <a:r>
              <a:rPr lang="nl-NL" dirty="0" err="1"/>
              <a:t>replace</a:t>
            </a:r>
            <a:r>
              <a:rPr lang="nl-NL" dirty="0"/>
              <a:t> </a:t>
            </a:r>
            <a:r>
              <a:rPr lang="nl-NL" dirty="0" err="1"/>
              <a:t>it</a:t>
            </a:r>
            <a:r>
              <a:rPr lang="nl-NL" dirty="0"/>
              <a:t> </a:t>
            </a:r>
            <a:r>
              <a:rPr lang="nl-NL" dirty="0" err="1"/>
              <a:t>by</a:t>
            </a:r>
            <a:r>
              <a:rPr lang="nl-NL" dirty="0"/>
              <a:t> a colour (right click &gt; background)</a:t>
            </a:r>
          </a:p>
        </p:txBody>
      </p:sp>
      <p:sp>
        <p:nvSpPr>
          <p:cNvPr id="7"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9"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2"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rve-right-1/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Vrije vorm 12"/>
          <p:cNvSpPr/>
          <p:nvPr userDrawn="1"/>
        </p:nvSpPr>
        <p:spPr>
          <a:xfrm>
            <a:off x="1606" y="-2"/>
            <a:ext cx="7417287" cy="6857999"/>
          </a:xfrm>
          <a:custGeom>
            <a:avLst/>
            <a:gdLst>
              <a:gd name="connsiteX0" fmla="*/ 5632450 w 5693790"/>
              <a:gd name="connsiteY0" fmla="*/ 0 h 6857998"/>
              <a:gd name="connsiteX1" fmla="*/ 5693790 w 5693790"/>
              <a:gd name="connsiteY1" fmla="*/ 0 h 6857998"/>
              <a:gd name="connsiteX2" fmla="*/ 5693790 w 5693790"/>
              <a:gd name="connsiteY2" fmla="*/ 2131 h 6857998"/>
              <a:gd name="connsiteX3" fmla="*/ 0 w 5693790"/>
              <a:gd name="connsiteY3" fmla="*/ 0 h 6857998"/>
              <a:gd name="connsiteX4" fmla="*/ 5632450 w 5693790"/>
              <a:gd name="connsiteY4" fmla="*/ 0 h 6857998"/>
              <a:gd name="connsiteX5" fmla="*/ 1746250 w 5693790"/>
              <a:gd name="connsiteY5" fmla="*/ 3886200 h 6857998"/>
              <a:gd name="connsiteX6" fmla="*/ 2884492 w 5693790"/>
              <a:gd name="connsiteY6" fmla="*/ 6634159 h 6857998"/>
              <a:gd name="connsiteX7" fmla="*/ 3130778 w 5693790"/>
              <a:gd name="connsiteY7" fmla="*/ 6857998 h 6857998"/>
              <a:gd name="connsiteX8" fmla="*/ 0 w 5693790"/>
              <a:gd name="connsiteY8" fmla="*/ 6857998 h 6857998"/>
              <a:gd name="connsiteX0" fmla="*/ 7333659 w 7394999"/>
              <a:gd name="connsiteY0" fmla="*/ 0 h 6857998"/>
              <a:gd name="connsiteX1" fmla="*/ 7394999 w 7394999"/>
              <a:gd name="connsiteY1" fmla="*/ 0 h 6857998"/>
              <a:gd name="connsiteX2" fmla="*/ 7394999 w 7394999"/>
              <a:gd name="connsiteY2" fmla="*/ 2131 h 6857998"/>
              <a:gd name="connsiteX3" fmla="*/ 7333659 w 7394999"/>
              <a:gd name="connsiteY3" fmla="*/ 0 h 6857998"/>
              <a:gd name="connsiteX4" fmla="*/ 0 w 7394999"/>
              <a:gd name="connsiteY4" fmla="*/ 10632 h 6857998"/>
              <a:gd name="connsiteX5" fmla="*/ 7333659 w 7394999"/>
              <a:gd name="connsiteY5" fmla="*/ 0 h 6857998"/>
              <a:gd name="connsiteX6" fmla="*/ 3447459 w 7394999"/>
              <a:gd name="connsiteY6" fmla="*/ 3886200 h 6857998"/>
              <a:gd name="connsiteX7" fmla="*/ 4585701 w 7394999"/>
              <a:gd name="connsiteY7" fmla="*/ 6634159 h 6857998"/>
              <a:gd name="connsiteX8" fmla="*/ 4831987 w 7394999"/>
              <a:gd name="connsiteY8" fmla="*/ 6857998 h 6857998"/>
              <a:gd name="connsiteX9" fmla="*/ 1701209 w 7394999"/>
              <a:gd name="connsiteY9" fmla="*/ 6857998 h 6857998"/>
              <a:gd name="connsiteX10" fmla="*/ 0 w 7394999"/>
              <a:gd name="connsiteY10" fmla="*/ 10632 h 6857998"/>
              <a:gd name="connsiteX0" fmla="*/ 7344292 w 7405632"/>
              <a:gd name="connsiteY0" fmla="*/ 0 h 6857998"/>
              <a:gd name="connsiteX1" fmla="*/ 7405632 w 7405632"/>
              <a:gd name="connsiteY1" fmla="*/ 0 h 6857998"/>
              <a:gd name="connsiteX2" fmla="*/ 7405632 w 7405632"/>
              <a:gd name="connsiteY2" fmla="*/ 2131 h 6857998"/>
              <a:gd name="connsiteX3" fmla="*/ 7344292 w 7405632"/>
              <a:gd name="connsiteY3" fmla="*/ 0 h 6857998"/>
              <a:gd name="connsiteX4" fmla="*/ 10633 w 7405632"/>
              <a:gd name="connsiteY4" fmla="*/ 10632 h 6857998"/>
              <a:gd name="connsiteX5" fmla="*/ 7344292 w 7405632"/>
              <a:gd name="connsiteY5" fmla="*/ 0 h 6857998"/>
              <a:gd name="connsiteX6" fmla="*/ 3458092 w 7405632"/>
              <a:gd name="connsiteY6" fmla="*/ 3886200 h 6857998"/>
              <a:gd name="connsiteX7" fmla="*/ 4596334 w 7405632"/>
              <a:gd name="connsiteY7" fmla="*/ 6634159 h 6857998"/>
              <a:gd name="connsiteX8" fmla="*/ 4842620 w 7405632"/>
              <a:gd name="connsiteY8" fmla="*/ 6857998 h 6857998"/>
              <a:gd name="connsiteX9" fmla="*/ 0 w 7405632"/>
              <a:gd name="connsiteY9" fmla="*/ 6857998 h 6857998"/>
              <a:gd name="connsiteX10" fmla="*/ 10633 w 7405632"/>
              <a:gd name="connsiteY10" fmla="*/ 10632 h 6857998"/>
              <a:gd name="connsiteX0" fmla="*/ 7344292 w 7405632"/>
              <a:gd name="connsiteY0" fmla="*/ 0 h 6868630"/>
              <a:gd name="connsiteX1" fmla="*/ 7405632 w 7405632"/>
              <a:gd name="connsiteY1" fmla="*/ 0 h 6868630"/>
              <a:gd name="connsiteX2" fmla="*/ 7405632 w 7405632"/>
              <a:gd name="connsiteY2" fmla="*/ 2131 h 6868630"/>
              <a:gd name="connsiteX3" fmla="*/ 7344292 w 7405632"/>
              <a:gd name="connsiteY3" fmla="*/ 0 h 6868630"/>
              <a:gd name="connsiteX4" fmla="*/ 10633 w 7405632"/>
              <a:gd name="connsiteY4" fmla="*/ 10632 h 6868630"/>
              <a:gd name="connsiteX5" fmla="*/ 7344292 w 7405632"/>
              <a:gd name="connsiteY5" fmla="*/ 0 h 6868630"/>
              <a:gd name="connsiteX6" fmla="*/ 3458092 w 7405632"/>
              <a:gd name="connsiteY6" fmla="*/ 3886200 h 6868630"/>
              <a:gd name="connsiteX7" fmla="*/ 4596334 w 7405632"/>
              <a:gd name="connsiteY7" fmla="*/ 6634159 h 6868630"/>
              <a:gd name="connsiteX8" fmla="*/ 4842620 w 7405632"/>
              <a:gd name="connsiteY8" fmla="*/ 6857998 h 6868630"/>
              <a:gd name="connsiteX9" fmla="*/ 0 w 7405632"/>
              <a:gd name="connsiteY9" fmla="*/ 6868630 h 6868630"/>
              <a:gd name="connsiteX10" fmla="*/ 10633 w 7405632"/>
              <a:gd name="connsiteY10" fmla="*/ 10632 h 6868630"/>
              <a:gd name="connsiteX0" fmla="*/ 7344292 w 7405632"/>
              <a:gd name="connsiteY0" fmla="*/ 0 h 6868630"/>
              <a:gd name="connsiteX1" fmla="*/ 7405632 w 7405632"/>
              <a:gd name="connsiteY1" fmla="*/ 0 h 6868630"/>
              <a:gd name="connsiteX2" fmla="*/ 7405632 w 7405632"/>
              <a:gd name="connsiteY2" fmla="*/ 2131 h 6868630"/>
              <a:gd name="connsiteX3" fmla="*/ 7344292 w 7405632"/>
              <a:gd name="connsiteY3" fmla="*/ 0 h 6868630"/>
              <a:gd name="connsiteX4" fmla="*/ 0 w 7405632"/>
              <a:gd name="connsiteY4" fmla="*/ 21264 h 6868630"/>
              <a:gd name="connsiteX5" fmla="*/ 7344292 w 7405632"/>
              <a:gd name="connsiteY5" fmla="*/ 0 h 6868630"/>
              <a:gd name="connsiteX6" fmla="*/ 3458092 w 7405632"/>
              <a:gd name="connsiteY6" fmla="*/ 3886200 h 6868630"/>
              <a:gd name="connsiteX7" fmla="*/ 4596334 w 7405632"/>
              <a:gd name="connsiteY7" fmla="*/ 6634159 h 6868630"/>
              <a:gd name="connsiteX8" fmla="*/ 4842620 w 7405632"/>
              <a:gd name="connsiteY8" fmla="*/ 6857998 h 6868630"/>
              <a:gd name="connsiteX9" fmla="*/ 0 w 7405632"/>
              <a:gd name="connsiteY9" fmla="*/ 6868630 h 6868630"/>
              <a:gd name="connsiteX10" fmla="*/ 0 w 7405632"/>
              <a:gd name="connsiteY10" fmla="*/ 21264 h 6868630"/>
              <a:gd name="connsiteX0" fmla="*/ 7354925 w 7416265"/>
              <a:gd name="connsiteY0" fmla="*/ 1 h 6868631"/>
              <a:gd name="connsiteX1" fmla="*/ 7416265 w 7416265"/>
              <a:gd name="connsiteY1" fmla="*/ 1 h 6868631"/>
              <a:gd name="connsiteX2" fmla="*/ 7416265 w 7416265"/>
              <a:gd name="connsiteY2" fmla="*/ 2132 h 6868631"/>
              <a:gd name="connsiteX3" fmla="*/ 7354925 w 7416265"/>
              <a:gd name="connsiteY3" fmla="*/ 1 h 6868631"/>
              <a:gd name="connsiteX4" fmla="*/ 0 w 7416265"/>
              <a:gd name="connsiteY4" fmla="*/ 0 h 6868631"/>
              <a:gd name="connsiteX5" fmla="*/ 7354925 w 7416265"/>
              <a:gd name="connsiteY5" fmla="*/ 1 h 6868631"/>
              <a:gd name="connsiteX6" fmla="*/ 3468725 w 7416265"/>
              <a:gd name="connsiteY6" fmla="*/ 3886201 h 6868631"/>
              <a:gd name="connsiteX7" fmla="*/ 4606967 w 7416265"/>
              <a:gd name="connsiteY7" fmla="*/ 6634160 h 6868631"/>
              <a:gd name="connsiteX8" fmla="*/ 4853253 w 7416265"/>
              <a:gd name="connsiteY8" fmla="*/ 6857999 h 6868631"/>
              <a:gd name="connsiteX9" fmla="*/ 10633 w 7416265"/>
              <a:gd name="connsiteY9" fmla="*/ 6868631 h 6868631"/>
              <a:gd name="connsiteX10" fmla="*/ 0 w 7416265"/>
              <a:gd name="connsiteY10" fmla="*/ 0 h 6868631"/>
              <a:gd name="connsiteX0" fmla="*/ 7355947 w 7417287"/>
              <a:gd name="connsiteY0" fmla="*/ 1 h 6889896"/>
              <a:gd name="connsiteX1" fmla="*/ 7417287 w 7417287"/>
              <a:gd name="connsiteY1" fmla="*/ 1 h 6889896"/>
              <a:gd name="connsiteX2" fmla="*/ 7417287 w 7417287"/>
              <a:gd name="connsiteY2" fmla="*/ 2132 h 6889896"/>
              <a:gd name="connsiteX3" fmla="*/ 7355947 w 7417287"/>
              <a:gd name="connsiteY3" fmla="*/ 1 h 6889896"/>
              <a:gd name="connsiteX4" fmla="*/ 1022 w 7417287"/>
              <a:gd name="connsiteY4" fmla="*/ 0 h 6889896"/>
              <a:gd name="connsiteX5" fmla="*/ 7355947 w 7417287"/>
              <a:gd name="connsiteY5" fmla="*/ 1 h 6889896"/>
              <a:gd name="connsiteX6" fmla="*/ 3469747 w 7417287"/>
              <a:gd name="connsiteY6" fmla="*/ 3886201 h 6889896"/>
              <a:gd name="connsiteX7" fmla="*/ 4607989 w 7417287"/>
              <a:gd name="connsiteY7" fmla="*/ 6634160 h 6889896"/>
              <a:gd name="connsiteX8" fmla="*/ 4854275 w 7417287"/>
              <a:gd name="connsiteY8" fmla="*/ 6857999 h 6889896"/>
              <a:gd name="connsiteX9" fmla="*/ 1023 w 7417287"/>
              <a:gd name="connsiteY9" fmla="*/ 6889896 h 6889896"/>
              <a:gd name="connsiteX10" fmla="*/ 1022 w 7417287"/>
              <a:gd name="connsiteY10" fmla="*/ 0 h 6889896"/>
              <a:gd name="connsiteX0" fmla="*/ 7355947 w 7417287"/>
              <a:gd name="connsiteY0" fmla="*/ 1 h 6879263"/>
              <a:gd name="connsiteX1" fmla="*/ 7417287 w 7417287"/>
              <a:gd name="connsiteY1" fmla="*/ 1 h 6879263"/>
              <a:gd name="connsiteX2" fmla="*/ 7417287 w 7417287"/>
              <a:gd name="connsiteY2" fmla="*/ 2132 h 6879263"/>
              <a:gd name="connsiteX3" fmla="*/ 7355947 w 7417287"/>
              <a:gd name="connsiteY3" fmla="*/ 1 h 6879263"/>
              <a:gd name="connsiteX4" fmla="*/ 1022 w 7417287"/>
              <a:gd name="connsiteY4" fmla="*/ 0 h 6879263"/>
              <a:gd name="connsiteX5" fmla="*/ 7355947 w 7417287"/>
              <a:gd name="connsiteY5" fmla="*/ 1 h 6879263"/>
              <a:gd name="connsiteX6" fmla="*/ 3469747 w 7417287"/>
              <a:gd name="connsiteY6" fmla="*/ 3886201 h 6879263"/>
              <a:gd name="connsiteX7" fmla="*/ 4607989 w 7417287"/>
              <a:gd name="connsiteY7" fmla="*/ 6634160 h 6879263"/>
              <a:gd name="connsiteX8" fmla="*/ 4854275 w 7417287"/>
              <a:gd name="connsiteY8" fmla="*/ 6857999 h 6879263"/>
              <a:gd name="connsiteX9" fmla="*/ 1023 w 7417287"/>
              <a:gd name="connsiteY9" fmla="*/ 6879263 h 6879263"/>
              <a:gd name="connsiteX10" fmla="*/ 1022 w 7417287"/>
              <a:gd name="connsiteY10" fmla="*/ 0 h 6879263"/>
              <a:gd name="connsiteX0" fmla="*/ 7355947 w 7417287"/>
              <a:gd name="connsiteY0" fmla="*/ 1 h 6857999"/>
              <a:gd name="connsiteX1" fmla="*/ 7417287 w 7417287"/>
              <a:gd name="connsiteY1" fmla="*/ 1 h 6857999"/>
              <a:gd name="connsiteX2" fmla="*/ 7417287 w 7417287"/>
              <a:gd name="connsiteY2" fmla="*/ 2132 h 6857999"/>
              <a:gd name="connsiteX3" fmla="*/ 7355947 w 7417287"/>
              <a:gd name="connsiteY3" fmla="*/ 1 h 6857999"/>
              <a:gd name="connsiteX4" fmla="*/ 1022 w 7417287"/>
              <a:gd name="connsiteY4" fmla="*/ 0 h 6857999"/>
              <a:gd name="connsiteX5" fmla="*/ 7355947 w 7417287"/>
              <a:gd name="connsiteY5" fmla="*/ 1 h 6857999"/>
              <a:gd name="connsiteX6" fmla="*/ 3469747 w 7417287"/>
              <a:gd name="connsiteY6" fmla="*/ 3886201 h 6857999"/>
              <a:gd name="connsiteX7" fmla="*/ 4607989 w 7417287"/>
              <a:gd name="connsiteY7" fmla="*/ 6634160 h 6857999"/>
              <a:gd name="connsiteX8" fmla="*/ 4854275 w 7417287"/>
              <a:gd name="connsiteY8" fmla="*/ 6857999 h 6857999"/>
              <a:gd name="connsiteX9" fmla="*/ 1023 w 7417287"/>
              <a:gd name="connsiteY9" fmla="*/ 6857998 h 6857999"/>
              <a:gd name="connsiteX10" fmla="*/ 1022 w 7417287"/>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17287" h="6857999">
                <a:moveTo>
                  <a:pt x="7355947" y="1"/>
                </a:moveTo>
                <a:lnTo>
                  <a:pt x="7417287" y="1"/>
                </a:lnTo>
                <a:lnTo>
                  <a:pt x="7417287" y="2132"/>
                </a:lnTo>
                <a:lnTo>
                  <a:pt x="7355947" y="1"/>
                </a:lnTo>
                <a:close/>
                <a:moveTo>
                  <a:pt x="1022" y="0"/>
                </a:moveTo>
                <a:lnTo>
                  <a:pt x="7355947" y="1"/>
                </a:lnTo>
                <a:cubicBezTo>
                  <a:pt x="5209658" y="1"/>
                  <a:pt x="3469747" y="1739912"/>
                  <a:pt x="3469747" y="3886201"/>
                </a:cubicBezTo>
                <a:cubicBezTo>
                  <a:pt x="3469747" y="4959346"/>
                  <a:pt x="3904725" y="5930896"/>
                  <a:pt x="4607989" y="6634160"/>
                </a:cubicBezTo>
                <a:lnTo>
                  <a:pt x="4854275" y="6857999"/>
                </a:lnTo>
                <a:lnTo>
                  <a:pt x="1023" y="6857998"/>
                </a:lnTo>
                <a:cubicBezTo>
                  <a:pt x="-2521" y="4568454"/>
                  <a:pt x="4566" y="2289544"/>
                  <a:pt x="1022"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b="0" i="0">
                <a:solidFill>
                  <a:schemeClr val="bg1"/>
                </a:solidFill>
                <a:latin typeface="Verdana" charset="0"/>
                <a:ea typeface="Verdana" charset="0"/>
                <a:cs typeface="Verdana" charset="0"/>
              </a:defRPr>
            </a:lvl1pPr>
          </a:lstStyle>
          <a:p>
            <a:endParaRPr lang="nl-NL" dirty="0"/>
          </a:p>
        </p:txBody>
      </p:sp>
      <p:sp>
        <p:nvSpPr>
          <p:cNvPr id="15" name="Tijdelijke aanduiding voor tekst 3"/>
          <p:cNvSpPr>
            <a:spLocks noGrp="1"/>
          </p:cNvSpPr>
          <p:nvPr>
            <p:ph type="body" sz="half" idx="10" hasCustomPrompt="1"/>
          </p:nvPr>
        </p:nvSpPr>
        <p:spPr>
          <a:xfrm>
            <a:off x="457200" y="1435100"/>
            <a:ext cx="3008313" cy="4691063"/>
          </a:xfrm>
          <a:prstGeom prst="rect">
            <a:avLst/>
          </a:prstGeom>
        </p:spPr>
        <p:txBody>
          <a:bodyPr>
            <a:normAutofit/>
          </a:bodyPr>
          <a:lstStyle>
            <a:lvl1pPr marL="342900" marR="0" indent="-342900" algn="l" defTabSz="457200" rtl="0" eaLnBrk="1" fontAlgn="auto" latinLnBrk="0" hangingPunct="1">
              <a:lnSpc>
                <a:spcPct val="100000"/>
              </a:lnSpc>
              <a:spcBef>
                <a:spcPct val="20000"/>
              </a:spcBef>
              <a:spcAft>
                <a:spcPts val="0"/>
              </a:spcAft>
              <a:buClrTx/>
              <a:buSzTx/>
              <a:buFontTx/>
              <a:buBlip>
                <a:blip r:embed="rId3"/>
              </a:buBlip>
              <a:tabLst/>
              <a:defRPr sz="28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42900" marR="0" lvl="0" indent="-342900" algn="l" defTabSz="457200" rtl="0" eaLnBrk="1" fontAlgn="auto" latinLnBrk="0" hangingPunct="1">
              <a:lnSpc>
                <a:spcPct val="100000"/>
              </a:lnSpc>
              <a:spcBef>
                <a:spcPct val="20000"/>
              </a:spcBef>
              <a:spcAft>
                <a:spcPts val="0"/>
              </a:spcAft>
              <a:buClrTx/>
              <a:buSzTx/>
              <a:buFontTx/>
              <a:buBlip>
                <a:blip r:embed="rId3"/>
              </a:buBlip>
              <a:tabLst/>
              <a:defRPr/>
            </a:pPr>
            <a:r>
              <a:rPr lang="nl-NL" dirty="0"/>
              <a:t>Change image or </a:t>
            </a:r>
            <a:r>
              <a:rPr lang="nl-NL" dirty="0" err="1"/>
              <a:t>replace</a:t>
            </a:r>
            <a:r>
              <a:rPr lang="nl-NL" dirty="0"/>
              <a:t> </a:t>
            </a:r>
            <a:r>
              <a:rPr lang="nl-NL" dirty="0" err="1"/>
              <a:t>it</a:t>
            </a:r>
            <a:r>
              <a:rPr lang="nl-NL" dirty="0"/>
              <a:t> </a:t>
            </a:r>
            <a:r>
              <a:rPr lang="nl-NL" dirty="0" err="1"/>
              <a:t>by</a:t>
            </a:r>
            <a:r>
              <a:rPr lang="nl-NL" dirty="0"/>
              <a:t> a colour: (right click &gt; background)</a:t>
            </a:r>
          </a:p>
        </p:txBody>
      </p:sp>
      <p:sp>
        <p:nvSpPr>
          <p:cNvPr id="9" name="Titel 1"/>
          <p:cNvSpPr txBox="1">
            <a:spLocks/>
          </p:cNvSpPr>
          <p:nvPr userDrawn="1"/>
        </p:nvSpPr>
        <p:spPr>
          <a:xfrm>
            <a:off x="465993" y="615461"/>
            <a:ext cx="2999520" cy="8460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2000" b="1" i="0" kern="1200" spc="-100" baseline="0">
                <a:solidFill>
                  <a:schemeClr val="bg1"/>
                </a:solidFill>
                <a:latin typeface="Verdana" charset="0"/>
                <a:ea typeface="Verdana" charset="0"/>
                <a:cs typeface="Verdana" charset="0"/>
              </a:defRPr>
            </a:lvl1pPr>
          </a:lstStyle>
          <a:p>
            <a:endParaRPr lang="nl-NL" sz="2000" dirty="0">
              <a:solidFill>
                <a:schemeClr val="tx2"/>
              </a:solidFill>
            </a:endParaRPr>
          </a:p>
        </p:txBody>
      </p:sp>
      <p:sp>
        <p:nvSpPr>
          <p:cNvPr id="12"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4"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
        <p:nvSpPr>
          <p:cNvPr id="16" name="Titel 1"/>
          <p:cNvSpPr>
            <a:spLocks noGrp="1"/>
          </p:cNvSpPr>
          <p:nvPr>
            <p:ph type="title" hasCustomPrompt="1"/>
          </p:nvPr>
        </p:nvSpPr>
        <p:spPr>
          <a:xfrm>
            <a:off x="457200" y="301014"/>
            <a:ext cx="3873500" cy="912324"/>
          </a:xfrm>
        </p:spPr>
        <p:txBody>
          <a:bodyPr anchor="b"/>
          <a:lstStyle/>
          <a:p>
            <a:r>
              <a:rPr lang="nl-NL" dirty="0"/>
              <a:t>CLICK TO ADD A TITLE</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rve-right-3/4">
    <p:bg>
      <p:bgPr>
        <a:solidFill>
          <a:schemeClr val="tx2"/>
        </a:solidFill>
        <a:effectLst/>
      </p:bgPr>
    </p:bg>
    <p:spTree>
      <p:nvGrpSpPr>
        <p:cNvPr id="1" name=""/>
        <p:cNvGrpSpPr/>
        <p:nvPr/>
      </p:nvGrpSpPr>
      <p:grpSpPr>
        <a:xfrm>
          <a:off x="0" y="0"/>
          <a:ext cx="0" cy="0"/>
          <a:chOff x="0" y="0"/>
          <a:chExt cx="0" cy="0"/>
        </a:xfrm>
      </p:grpSpPr>
      <p:sp>
        <p:nvSpPr>
          <p:cNvPr id="9" name="Vrije vorm 8"/>
          <p:cNvSpPr/>
          <p:nvPr userDrawn="1"/>
        </p:nvSpPr>
        <p:spPr>
          <a:xfrm>
            <a:off x="1746250" y="0"/>
            <a:ext cx="7397750" cy="6857998"/>
          </a:xfrm>
          <a:custGeom>
            <a:avLst/>
            <a:gdLst>
              <a:gd name="connsiteX0" fmla="*/ 3886200 w 7397750"/>
              <a:gd name="connsiteY0" fmla="*/ 0 h 6857998"/>
              <a:gd name="connsiteX1" fmla="*/ 3947540 w 7397750"/>
              <a:gd name="connsiteY1" fmla="*/ 2131 h 6857998"/>
              <a:gd name="connsiteX2" fmla="*/ 3947540 w 7397750"/>
              <a:gd name="connsiteY2" fmla="*/ 0 h 6857998"/>
              <a:gd name="connsiteX3" fmla="*/ 7397750 w 7397750"/>
              <a:gd name="connsiteY3" fmla="*/ 0 h 6857998"/>
              <a:gd name="connsiteX4" fmla="*/ 7397750 w 7397750"/>
              <a:gd name="connsiteY4" fmla="*/ 2229755 h 6857998"/>
              <a:gd name="connsiteX5" fmla="*/ 7397750 w 7397750"/>
              <a:gd name="connsiteY5" fmla="*/ 5542645 h 6857998"/>
              <a:gd name="connsiteX6" fmla="*/ 7397750 w 7397750"/>
              <a:gd name="connsiteY6" fmla="*/ 6857998 h 6857998"/>
              <a:gd name="connsiteX7" fmla="*/ 6387603 w 7397750"/>
              <a:gd name="connsiteY7" fmla="*/ 6857998 h 6857998"/>
              <a:gd name="connsiteX8" fmla="*/ 3947540 w 7397750"/>
              <a:gd name="connsiteY8" fmla="*/ 6857998 h 6857998"/>
              <a:gd name="connsiteX9" fmla="*/ 1384528 w 7397750"/>
              <a:gd name="connsiteY9" fmla="*/ 6857998 h 6857998"/>
              <a:gd name="connsiteX10" fmla="*/ 1138242 w 7397750"/>
              <a:gd name="connsiteY10" fmla="*/ 6634159 h 6857998"/>
              <a:gd name="connsiteX11" fmla="*/ 0 w 7397750"/>
              <a:gd name="connsiteY11" fmla="*/ 3886200 h 6857998"/>
              <a:gd name="connsiteX12" fmla="*/ 3886200 w 7397750"/>
              <a:gd name="connsiteY12"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7750" h="6857998">
                <a:moveTo>
                  <a:pt x="3886200" y="0"/>
                </a:moveTo>
                <a:lnTo>
                  <a:pt x="3947540" y="2131"/>
                </a:lnTo>
                <a:lnTo>
                  <a:pt x="3947540" y="0"/>
                </a:lnTo>
                <a:lnTo>
                  <a:pt x="7397750" y="0"/>
                </a:lnTo>
                <a:lnTo>
                  <a:pt x="7397750" y="2229755"/>
                </a:lnTo>
                <a:lnTo>
                  <a:pt x="7397750" y="5542645"/>
                </a:lnTo>
                <a:lnTo>
                  <a:pt x="7397750" y="6857998"/>
                </a:lnTo>
                <a:lnTo>
                  <a:pt x="6387603" y="6857998"/>
                </a:lnTo>
                <a:lnTo>
                  <a:pt x="3947540" y="6857998"/>
                </a:lnTo>
                <a:lnTo>
                  <a:pt x="1384528" y="6857998"/>
                </a:lnTo>
                <a:lnTo>
                  <a:pt x="1138242" y="6634159"/>
                </a:lnTo>
                <a:cubicBezTo>
                  <a:pt x="434978" y="5930895"/>
                  <a:pt x="0" y="4959345"/>
                  <a:pt x="0" y="3886200"/>
                </a:cubicBezTo>
                <a:cubicBezTo>
                  <a:pt x="0" y="1739911"/>
                  <a:pt x="1739911" y="0"/>
                  <a:pt x="3886200"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Subtitel 2"/>
          <p:cNvSpPr>
            <a:spLocks noGrp="1"/>
          </p:cNvSpPr>
          <p:nvPr>
            <p:ph type="subTitle" idx="1" hasCustomPrompt="1"/>
          </p:nvPr>
        </p:nvSpPr>
        <p:spPr>
          <a:xfrm>
            <a:off x="2243578" y="2690038"/>
            <a:ext cx="6214621" cy="2636106"/>
          </a:xfrm>
          <a:prstGeom prst="rect">
            <a:avLst/>
          </a:prstGeom>
        </p:spPr>
        <p:txBody>
          <a:bodyPr anchor="t"/>
          <a:lstStyle>
            <a:lvl1pPr marL="0" indent="0" algn="r">
              <a:buNone/>
              <a:defRPr b="0">
                <a:solidFill>
                  <a:schemeClr val="bg1"/>
                </a:solidFill>
                <a:latin typeface="Verdana" charset="0"/>
                <a:ea typeface="Verdana" charset="0"/>
                <a:cs typeface="Verdan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l-NL" dirty="0" err="1"/>
              <a:t>You</a:t>
            </a:r>
            <a:r>
              <a:rPr lang="nl-NL" dirty="0"/>
              <a:t> </a:t>
            </a:r>
            <a:r>
              <a:rPr lang="nl-NL" dirty="0" err="1"/>
              <a:t>can</a:t>
            </a:r>
            <a:r>
              <a:rPr lang="nl-NL" dirty="0"/>
              <a:t> change </a:t>
            </a:r>
            <a:r>
              <a:rPr lang="nl-NL" dirty="0" err="1"/>
              <a:t>the</a:t>
            </a:r>
            <a:r>
              <a:rPr lang="nl-NL" dirty="0"/>
              <a:t> colour blue or </a:t>
            </a:r>
            <a:r>
              <a:rPr lang="nl-NL" dirty="0" err="1"/>
              <a:t>replace</a:t>
            </a:r>
            <a:r>
              <a:rPr lang="nl-NL" dirty="0"/>
              <a:t> </a:t>
            </a:r>
            <a:r>
              <a:rPr lang="nl-NL" dirty="0" err="1"/>
              <a:t>it</a:t>
            </a:r>
            <a:r>
              <a:rPr lang="nl-NL" dirty="0"/>
              <a:t> </a:t>
            </a:r>
            <a:r>
              <a:rPr lang="nl-NL" dirty="0" err="1"/>
              <a:t>by</a:t>
            </a:r>
            <a:r>
              <a:rPr lang="nl-NL" dirty="0"/>
              <a:t> a picture (right click &gt; background)</a:t>
            </a:r>
          </a:p>
        </p:txBody>
      </p:sp>
      <p:sp>
        <p:nvSpPr>
          <p:cNvPr id="12" name="Tijdelijke aanduiding voor tekst 5"/>
          <p:cNvSpPr>
            <a:spLocks noGrp="1"/>
          </p:cNvSpPr>
          <p:nvPr>
            <p:ph type="body" sz="quarter" idx="10" hasCustomPrompt="1"/>
          </p:nvPr>
        </p:nvSpPr>
        <p:spPr>
          <a:xfrm>
            <a:off x="466724" y="571501"/>
            <a:ext cx="2657475" cy="984250"/>
          </a:xfrm>
        </p:spPr>
        <p:txBody>
          <a:bodyPr>
            <a:noAutofit/>
          </a:bodyPr>
          <a:lstStyle>
            <a:lvl1pPr marL="0" indent="0">
              <a:buFont typeface="Arial" charset="0"/>
              <a:buNone/>
              <a:defRPr sz="2000" b="1">
                <a:solidFill>
                  <a:schemeClr val="bg1"/>
                </a:solidFill>
              </a:defRPr>
            </a:lvl1pPr>
            <a:lvl2pPr marL="457200" indent="0">
              <a:buNone/>
              <a:defRPr sz="1600">
                <a:solidFill>
                  <a:schemeClr val="bg2"/>
                </a:solidFill>
              </a:defRPr>
            </a:lvl2pPr>
            <a:lvl3pPr marL="914400" indent="0">
              <a:buNone/>
              <a:defRPr sz="14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nl-NL" dirty="0"/>
              <a:t>CLICK TO ADD A TITLE</a:t>
            </a:r>
          </a:p>
        </p:txBody>
      </p:sp>
      <p:sp>
        <p:nvSpPr>
          <p:cNvPr id="13"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4"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5"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rve-left-1/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Vrije vorm 13"/>
          <p:cNvSpPr/>
          <p:nvPr userDrawn="1"/>
        </p:nvSpPr>
        <p:spPr>
          <a:xfrm>
            <a:off x="0" y="0"/>
            <a:ext cx="9144000" cy="6858000"/>
          </a:xfrm>
          <a:custGeom>
            <a:avLst/>
            <a:gdLst>
              <a:gd name="connsiteX0" fmla="*/ 1 w 9144000"/>
              <a:gd name="connsiteY0" fmla="*/ 1 h 6858000"/>
              <a:gd name="connsiteX1" fmla="*/ 1 w 9144000"/>
              <a:gd name="connsiteY1" fmla="*/ 6854064 h 6858000"/>
              <a:gd name="connsiteX2" fmla="*/ 2872263 w 9144000"/>
              <a:gd name="connsiteY2" fmla="*/ 6854064 h 6858000"/>
              <a:gd name="connsiteX3" fmla="*/ 3049134 w 9144000"/>
              <a:gd name="connsiteY3" fmla="*/ 6659457 h 6858000"/>
              <a:gd name="connsiteX4" fmla="*/ 3991896 w 9144000"/>
              <a:gd name="connsiteY4" fmla="*/ 4033310 h 6858000"/>
              <a:gd name="connsiteX5" fmla="*/ 895128 w 9144000"/>
              <a:gd name="connsiteY5" fmla="*/ 34729 h 6858000"/>
              <a:gd name="connsiteX6" fmla="*/ 744660 w 9144000"/>
              <a:gd name="connsiteY6" fmla="*/ 1 h 6858000"/>
              <a:gd name="connsiteX7" fmla="*/ 0 w 9144000"/>
              <a:gd name="connsiteY7" fmla="*/ 0 h 6858000"/>
              <a:gd name="connsiteX8" fmla="*/ 9144000 w 9144000"/>
              <a:gd name="connsiteY8" fmla="*/ 0 h 6858000"/>
              <a:gd name="connsiteX9" fmla="*/ 9144000 w 9144000"/>
              <a:gd name="connsiteY9" fmla="*/ 6858000 h 6858000"/>
              <a:gd name="connsiteX10" fmla="*/ 0 w 9144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6858000">
                <a:moveTo>
                  <a:pt x="1" y="1"/>
                </a:moveTo>
                <a:lnTo>
                  <a:pt x="1" y="6854064"/>
                </a:lnTo>
                <a:lnTo>
                  <a:pt x="2872263" y="6854064"/>
                </a:lnTo>
                <a:lnTo>
                  <a:pt x="3049134" y="6659457"/>
                </a:lnTo>
                <a:cubicBezTo>
                  <a:pt x="3638097" y="5945799"/>
                  <a:pt x="3991896" y="5030872"/>
                  <a:pt x="3991896" y="4033310"/>
                </a:cubicBezTo>
                <a:cubicBezTo>
                  <a:pt x="3991896" y="2109442"/>
                  <a:pt x="2675981" y="492922"/>
                  <a:pt x="895128" y="34729"/>
                </a:cubicBezTo>
                <a:lnTo>
                  <a:pt x="744660" y="1"/>
                </a:lnTo>
                <a:close/>
                <a:moveTo>
                  <a:pt x="0" y="0"/>
                </a:moveTo>
                <a:lnTo>
                  <a:pt x="9144000" y="0"/>
                </a:lnTo>
                <a:lnTo>
                  <a:pt x="9144000" y="6858000"/>
                </a:lnTo>
                <a:lnTo>
                  <a:pt x="0" y="685800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nl-NL" sz="3200" b="0" i="0" dirty="0">
              <a:latin typeface="Verdana" charset="0"/>
            </a:endParaRPr>
          </a:p>
        </p:txBody>
      </p:sp>
      <p:sp>
        <p:nvSpPr>
          <p:cNvPr id="2" name="Titel 1"/>
          <p:cNvSpPr>
            <a:spLocks noGrp="1"/>
          </p:cNvSpPr>
          <p:nvPr>
            <p:ph type="title" hasCustomPrompt="1"/>
          </p:nvPr>
        </p:nvSpPr>
        <p:spPr>
          <a:xfrm>
            <a:off x="4449094" y="273050"/>
            <a:ext cx="4237705" cy="1162050"/>
          </a:xfrm>
          <a:prstGeom prst="rect">
            <a:avLst/>
          </a:prstGeom>
        </p:spPr>
        <p:txBody>
          <a:bodyPr anchor="b">
            <a:normAutofit/>
          </a:bodyPr>
          <a:lstStyle>
            <a:lvl1pPr algn="l">
              <a:defRPr sz="2000" b="1">
                <a:solidFill>
                  <a:schemeClr val="tx2"/>
                </a:solidFill>
                <a:latin typeface="Verdana" charset="0"/>
                <a:ea typeface="Verdana" charset="0"/>
                <a:cs typeface="Verdana" charset="0"/>
              </a:defRPr>
            </a:lvl1pPr>
          </a:lstStyle>
          <a:p>
            <a:r>
              <a:rPr lang="nl-NL" dirty="0"/>
              <a:t>CLICK TO ADD A TITLE</a:t>
            </a:r>
          </a:p>
        </p:txBody>
      </p:sp>
      <p:sp>
        <p:nvSpPr>
          <p:cNvPr id="3" name="Tijdelijke aanduiding voor inhoud 2"/>
          <p:cNvSpPr>
            <a:spLocks noGrp="1"/>
          </p:cNvSpPr>
          <p:nvPr>
            <p:ph idx="1" hasCustomPrompt="1"/>
          </p:nvPr>
        </p:nvSpPr>
        <p:spPr>
          <a:xfrm>
            <a:off x="4449094" y="1711842"/>
            <a:ext cx="4237705" cy="4414321"/>
          </a:xfrm>
          <a:prstGeom prst="rect">
            <a:avLst/>
          </a:prstGeom>
        </p:spPr>
        <p:txBody>
          <a:bodyPr>
            <a:normAutofit/>
          </a:bodyPr>
          <a:lstStyle>
            <a:lvl1pPr>
              <a:defRPr sz="3200" b="0" baseline="0">
                <a:solidFill>
                  <a:schemeClr val="bg1"/>
                </a:solidFill>
                <a:latin typeface="Verdana" charset="0"/>
                <a:ea typeface="Verdana" charset="0"/>
                <a:cs typeface="Verdana"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Change image or </a:t>
            </a:r>
            <a:r>
              <a:rPr lang="nl-NL" dirty="0" err="1"/>
              <a:t>replace</a:t>
            </a:r>
            <a:r>
              <a:rPr lang="nl-NL" dirty="0"/>
              <a:t> </a:t>
            </a:r>
            <a:r>
              <a:rPr lang="nl-NL" dirty="0" err="1"/>
              <a:t>it</a:t>
            </a:r>
            <a:r>
              <a:rPr lang="nl-NL" dirty="0"/>
              <a:t> </a:t>
            </a:r>
            <a:r>
              <a:rPr lang="nl-NL" dirty="0" err="1"/>
              <a:t>by</a:t>
            </a:r>
            <a:r>
              <a:rPr lang="nl-NL" dirty="0"/>
              <a:t> a colour</a:t>
            </a:r>
          </a:p>
          <a:p>
            <a:pPr lvl="0"/>
            <a:r>
              <a:rPr lang="nl-NL" dirty="0"/>
              <a:t>(right click &gt; background)</a:t>
            </a:r>
          </a:p>
        </p:txBody>
      </p:sp>
      <p:sp>
        <p:nvSpPr>
          <p:cNvPr id="11"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2"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3"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rve-left-1/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Vrije vorm 8"/>
          <p:cNvSpPr/>
          <p:nvPr userDrawn="1"/>
        </p:nvSpPr>
        <p:spPr>
          <a:xfrm flipH="1">
            <a:off x="1726712" y="1"/>
            <a:ext cx="7417288" cy="6857999"/>
          </a:xfrm>
          <a:custGeom>
            <a:avLst/>
            <a:gdLst>
              <a:gd name="connsiteX0" fmla="*/ 5632450 w 5693790"/>
              <a:gd name="connsiteY0" fmla="*/ 0 h 6857998"/>
              <a:gd name="connsiteX1" fmla="*/ 5693790 w 5693790"/>
              <a:gd name="connsiteY1" fmla="*/ 0 h 6857998"/>
              <a:gd name="connsiteX2" fmla="*/ 5693790 w 5693790"/>
              <a:gd name="connsiteY2" fmla="*/ 2131 h 6857998"/>
              <a:gd name="connsiteX3" fmla="*/ 0 w 5693790"/>
              <a:gd name="connsiteY3" fmla="*/ 0 h 6857998"/>
              <a:gd name="connsiteX4" fmla="*/ 5632450 w 5693790"/>
              <a:gd name="connsiteY4" fmla="*/ 0 h 6857998"/>
              <a:gd name="connsiteX5" fmla="*/ 1746250 w 5693790"/>
              <a:gd name="connsiteY5" fmla="*/ 3886200 h 6857998"/>
              <a:gd name="connsiteX6" fmla="*/ 2884492 w 5693790"/>
              <a:gd name="connsiteY6" fmla="*/ 6634159 h 6857998"/>
              <a:gd name="connsiteX7" fmla="*/ 3130778 w 5693790"/>
              <a:gd name="connsiteY7" fmla="*/ 6857998 h 6857998"/>
              <a:gd name="connsiteX8" fmla="*/ 0 w 5693790"/>
              <a:gd name="connsiteY8" fmla="*/ 6857998 h 6857998"/>
              <a:gd name="connsiteX0" fmla="*/ 7333659 w 7394999"/>
              <a:gd name="connsiteY0" fmla="*/ 0 h 6857998"/>
              <a:gd name="connsiteX1" fmla="*/ 7394999 w 7394999"/>
              <a:gd name="connsiteY1" fmla="*/ 0 h 6857998"/>
              <a:gd name="connsiteX2" fmla="*/ 7394999 w 7394999"/>
              <a:gd name="connsiteY2" fmla="*/ 2131 h 6857998"/>
              <a:gd name="connsiteX3" fmla="*/ 7333659 w 7394999"/>
              <a:gd name="connsiteY3" fmla="*/ 0 h 6857998"/>
              <a:gd name="connsiteX4" fmla="*/ 0 w 7394999"/>
              <a:gd name="connsiteY4" fmla="*/ 10632 h 6857998"/>
              <a:gd name="connsiteX5" fmla="*/ 7333659 w 7394999"/>
              <a:gd name="connsiteY5" fmla="*/ 0 h 6857998"/>
              <a:gd name="connsiteX6" fmla="*/ 3447459 w 7394999"/>
              <a:gd name="connsiteY6" fmla="*/ 3886200 h 6857998"/>
              <a:gd name="connsiteX7" fmla="*/ 4585701 w 7394999"/>
              <a:gd name="connsiteY7" fmla="*/ 6634159 h 6857998"/>
              <a:gd name="connsiteX8" fmla="*/ 4831987 w 7394999"/>
              <a:gd name="connsiteY8" fmla="*/ 6857998 h 6857998"/>
              <a:gd name="connsiteX9" fmla="*/ 1701209 w 7394999"/>
              <a:gd name="connsiteY9" fmla="*/ 6857998 h 6857998"/>
              <a:gd name="connsiteX10" fmla="*/ 0 w 7394999"/>
              <a:gd name="connsiteY10" fmla="*/ 10632 h 6857998"/>
              <a:gd name="connsiteX0" fmla="*/ 7344292 w 7405632"/>
              <a:gd name="connsiteY0" fmla="*/ 0 h 6857998"/>
              <a:gd name="connsiteX1" fmla="*/ 7405632 w 7405632"/>
              <a:gd name="connsiteY1" fmla="*/ 0 h 6857998"/>
              <a:gd name="connsiteX2" fmla="*/ 7405632 w 7405632"/>
              <a:gd name="connsiteY2" fmla="*/ 2131 h 6857998"/>
              <a:gd name="connsiteX3" fmla="*/ 7344292 w 7405632"/>
              <a:gd name="connsiteY3" fmla="*/ 0 h 6857998"/>
              <a:gd name="connsiteX4" fmla="*/ 10633 w 7405632"/>
              <a:gd name="connsiteY4" fmla="*/ 10632 h 6857998"/>
              <a:gd name="connsiteX5" fmla="*/ 7344292 w 7405632"/>
              <a:gd name="connsiteY5" fmla="*/ 0 h 6857998"/>
              <a:gd name="connsiteX6" fmla="*/ 3458092 w 7405632"/>
              <a:gd name="connsiteY6" fmla="*/ 3886200 h 6857998"/>
              <a:gd name="connsiteX7" fmla="*/ 4596334 w 7405632"/>
              <a:gd name="connsiteY7" fmla="*/ 6634159 h 6857998"/>
              <a:gd name="connsiteX8" fmla="*/ 4842620 w 7405632"/>
              <a:gd name="connsiteY8" fmla="*/ 6857998 h 6857998"/>
              <a:gd name="connsiteX9" fmla="*/ 0 w 7405632"/>
              <a:gd name="connsiteY9" fmla="*/ 6857998 h 6857998"/>
              <a:gd name="connsiteX10" fmla="*/ 10633 w 7405632"/>
              <a:gd name="connsiteY10" fmla="*/ 10632 h 6857998"/>
              <a:gd name="connsiteX0" fmla="*/ 7344292 w 7405632"/>
              <a:gd name="connsiteY0" fmla="*/ 0 h 6868630"/>
              <a:gd name="connsiteX1" fmla="*/ 7405632 w 7405632"/>
              <a:gd name="connsiteY1" fmla="*/ 0 h 6868630"/>
              <a:gd name="connsiteX2" fmla="*/ 7405632 w 7405632"/>
              <a:gd name="connsiteY2" fmla="*/ 2131 h 6868630"/>
              <a:gd name="connsiteX3" fmla="*/ 7344292 w 7405632"/>
              <a:gd name="connsiteY3" fmla="*/ 0 h 6868630"/>
              <a:gd name="connsiteX4" fmla="*/ 10633 w 7405632"/>
              <a:gd name="connsiteY4" fmla="*/ 10632 h 6868630"/>
              <a:gd name="connsiteX5" fmla="*/ 7344292 w 7405632"/>
              <a:gd name="connsiteY5" fmla="*/ 0 h 6868630"/>
              <a:gd name="connsiteX6" fmla="*/ 3458092 w 7405632"/>
              <a:gd name="connsiteY6" fmla="*/ 3886200 h 6868630"/>
              <a:gd name="connsiteX7" fmla="*/ 4596334 w 7405632"/>
              <a:gd name="connsiteY7" fmla="*/ 6634159 h 6868630"/>
              <a:gd name="connsiteX8" fmla="*/ 4842620 w 7405632"/>
              <a:gd name="connsiteY8" fmla="*/ 6857998 h 6868630"/>
              <a:gd name="connsiteX9" fmla="*/ 0 w 7405632"/>
              <a:gd name="connsiteY9" fmla="*/ 6868630 h 6868630"/>
              <a:gd name="connsiteX10" fmla="*/ 10633 w 7405632"/>
              <a:gd name="connsiteY10" fmla="*/ 10632 h 6868630"/>
              <a:gd name="connsiteX0" fmla="*/ 7344292 w 7405632"/>
              <a:gd name="connsiteY0" fmla="*/ 0 h 6868630"/>
              <a:gd name="connsiteX1" fmla="*/ 7405632 w 7405632"/>
              <a:gd name="connsiteY1" fmla="*/ 0 h 6868630"/>
              <a:gd name="connsiteX2" fmla="*/ 7405632 w 7405632"/>
              <a:gd name="connsiteY2" fmla="*/ 2131 h 6868630"/>
              <a:gd name="connsiteX3" fmla="*/ 7344292 w 7405632"/>
              <a:gd name="connsiteY3" fmla="*/ 0 h 6868630"/>
              <a:gd name="connsiteX4" fmla="*/ 0 w 7405632"/>
              <a:gd name="connsiteY4" fmla="*/ 21264 h 6868630"/>
              <a:gd name="connsiteX5" fmla="*/ 7344292 w 7405632"/>
              <a:gd name="connsiteY5" fmla="*/ 0 h 6868630"/>
              <a:gd name="connsiteX6" fmla="*/ 3458092 w 7405632"/>
              <a:gd name="connsiteY6" fmla="*/ 3886200 h 6868630"/>
              <a:gd name="connsiteX7" fmla="*/ 4596334 w 7405632"/>
              <a:gd name="connsiteY7" fmla="*/ 6634159 h 6868630"/>
              <a:gd name="connsiteX8" fmla="*/ 4842620 w 7405632"/>
              <a:gd name="connsiteY8" fmla="*/ 6857998 h 6868630"/>
              <a:gd name="connsiteX9" fmla="*/ 0 w 7405632"/>
              <a:gd name="connsiteY9" fmla="*/ 6868630 h 6868630"/>
              <a:gd name="connsiteX10" fmla="*/ 0 w 7405632"/>
              <a:gd name="connsiteY10" fmla="*/ 21264 h 6868630"/>
              <a:gd name="connsiteX0" fmla="*/ 7354925 w 7416265"/>
              <a:gd name="connsiteY0" fmla="*/ 1 h 6868631"/>
              <a:gd name="connsiteX1" fmla="*/ 7416265 w 7416265"/>
              <a:gd name="connsiteY1" fmla="*/ 1 h 6868631"/>
              <a:gd name="connsiteX2" fmla="*/ 7416265 w 7416265"/>
              <a:gd name="connsiteY2" fmla="*/ 2132 h 6868631"/>
              <a:gd name="connsiteX3" fmla="*/ 7354925 w 7416265"/>
              <a:gd name="connsiteY3" fmla="*/ 1 h 6868631"/>
              <a:gd name="connsiteX4" fmla="*/ 0 w 7416265"/>
              <a:gd name="connsiteY4" fmla="*/ 0 h 6868631"/>
              <a:gd name="connsiteX5" fmla="*/ 7354925 w 7416265"/>
              <a:gd name="connsiteY5" fmla="*/ 1 h 6868631"/>
              <a:gd name="connsiteX6" fmla="*/ 3468725 w 7416265"/>
              <a:gd name="connsiteY6" fmla="*/ 3886201 h 6868631"/>
              <a:gd name="connsiteX7" fmla="*/ 4606967 w 7416265"/>
              <a:gd name="connsiteY7" fmla="*/ 6634160 h 6868631"/>
              <a:gd name="connsiteX8" fmla="*/ 4853253 w 7416265"/>
              <a:gd name="connsiteY8" fmla="*/ 6857999 h 6868631"/>
              <a:gd name="connsiteX9" fmla="*/ 10633 w 7416265"/>
              <a:gd name="connsiteY9" fmla="*/ 6868631 h 6868631"/>
              <a:gd name="connsiteX10" fmla="*/ 0 w 7416265"/>
              <a:gd name="connsiteY10" fmla="*/ 0 h 6868631"/>
              <a:gd name="connsiteX0" fmla="*/ 7355947 w 7417287"/>
              <a:gd name="connsiteY0" fmla="*/ 1 h 6889896"/>
              <a:gd name="connsiteX1" fmla="*/ 7417287 w 7417287"/>
              <a:gd name="connsiteY1" fmla="*/ 1 h 6889896"/>
              <a:gd name="connsiteX2" fmla="*/ 7417287 w 7417287"/>
              <a:gd name="connsiteY2" fmla="*/ 2132 h 6889896"/>
              <a:gd name="connsiteX3" fmla="*/ 7355947 w 7417287"/>
              <a:gd name="connsiteY3" fmla="*/ 1 h 6889896"/>
              <a:gd name="connsiteX4" fmla="*/ 1022 w 7417287"/>
              <a:gd name="connsiteY4" fmla="*/ 0 h 6889896"/>
              <a:gd name="connsiteX5" fmla="*/ 7355947 w 7417287"/>
              <a:gd name="connsiteY5" fmla="*/ 1 h 6889896"/>
              <a:gd name="connsiteX6" fmla="*/ 3469747 w 7417287"/>
              <a:gd name="connsiteY6" fmla="*/ 3886201 h 6889896"/>
              <a:gd name="connsiteX7" fmla="*/ 4607989 w 7417287"/>
              <a:gd name="connsiteY7" fmla="*/ 6634160 h 6889896"/>
              <a:gd name="connsiteX8" fmla="*/ 4854275 w 7417287"/>
              <a:gd name="connsiteY8" fmla="*/ 6857999 h 6889896"/>
              <a:gd name="connsiteX9" fmla="*/ 1023 w 7417287"/>
              <a:gd name="connsiteY9" fmla="*/ 6889896 h 6889896"/>
              <a:gd name="connsiteX10" fmla="*/ 1022 w 7417287"/>
              <a:gd name="connsiteY10" fmla="*/ 0 h 6889896"/>
              <a:gd name="connsiteX0" fmla="*/ 7355947 w 7417287"/>
              <a:gd name="connsiteY0" fmla="*/ 1 h 6879263"/>
              <a:gd name="connsiteX1" fmla="*/ 7417287 w 7417287"/>
              <a:gd name="connsiteY1" fmla="*/ 1 h 6879263"/>
              <a:gd name="connsiteX2" fmla="*/ 7417287 w 7417287"/>
              <a:gd name="connsiteY2" fmla="*/ 2132 h 6879263"/>
              <a:gd name="connsiteX3" fmla="*/ 7355947 w 7417287"/>
              <a:gd name="connsiteY3" fmla="*/ 1 h 6879263"/>
              <a:gd name="connsiteX4" fmla="*/ 1022 w 7417287"/>
              <a:gd name="connsiteY4" fmla="*/ 0 h 6879263"/>
              <a:gd name="connsiteX5" fmla="*/ 7355947 w 7417287"/>
              <a:gd name="connsiteY5" fmla="*/ 1 h 6879263"/>
              <a:gd name="connsiteX6" fmla="*/ 3469747 w 7417287"/>
              <a:gd name="connsiteY6" fmla="*/ 3886201 h 6879263"/>
              <a:gd name="connsiteX7" fmla="*/ 4607989 w 7417287"/>
              <a:gd name="connsiteY7" fmla="*/ 6634160 h 6879263"/>
              <a:gd name="connsiteX8" fmla="*/ 4854275 w 7417287"/>
              <a:gd name="connsiteY8" fmla="*/ 6857999 h 6879263"/>
              <a:gd name="connsiteX9" fmla="*/ 1023 w 7417287"/>
              <a:gd name="connsiteY9" fmla="*/ 6879263 h 6879263"/>
              <a:gd name="connsiteX10" fmla="*/ 1022 w 7417287"/>
              <a:gd name="connsiteY10" fmla="*/ 0 h 6879263"/>
              <a:gd name="connsiteX0" fmla="*/ 7355947 w 7417287"/>
              <a:gd name="connsiteY0" fmla="*/ 1 h 6857999"/>
              <a:gd name="connsiteX1" fmla="*/ 7417287 w 7417287"/>
              <a:gd name="connsiteY1" fmla="*/ 1 h 6857999"/>
              <a:gd name="connsiteX2" fmla="*/ 7417287 w 7417287"/>
              <a:gd name="connsiteY2" fmla="*/ 2132 h 6857999"/>
              <a:gd name="connsiteX3" fmla="*/ 7355947 w 7417287"/>
              <a:gd name="connsiteY3" fmla="*/ 1 h 6857999"/>
              <a:gd name="connsiteX4" fmla="*/ 1022 w 7417287"/>
              <a:gd name="connsiteY4" fmla="*/ 0 h 6857999"/>
              <a:gd name="connsiteX5" fmla="*/ 7355947 w 7417287"/>
              <a:gd name="connsiteY5" fmla="*/ 1 h 6857999"/>
              <a:gd name="connsiteX6" fmla="*/ 3469747 w 7417287"/>
              <a:gd name="connsiteY6" fmla="*/ 3886201 h 6857999"/>
              <a:gd name="connsiteX7" fmla="*/ 4607989 w 7417287"/>
              <a:gd name="connsiteY7" fmla="*/ 6634160 h 6857999"/>
              <a:gd name="connsiteX8" fmla="*/ 4854275 w 7417287"/>
              <a:gd name="connsiteY8" fmla="*/ 6857999 h 6857999"/>
              <a:gd name="connsiteX9" fmla="*/ 1023 w 7417287"/>
              <a:gd name="connsiteY9" fmla="*/ 6857998 h 6857999"/>
              <a:gd name="connsiteX10" fmla="*/ 1022 w 7417287"/>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17287" h="6857999">
                <a:moveTo>
                  <a:pt x="7355947" y="1"/>
                </a:moveTo>
                <a:lnTo>
                  <a:pt x="7417287" y="1"/>
                </a:lnTo>
                <a:lnTo>
                  <a:pt x="7417287" y="2132"/>
                </a:lnTo>
                <a:lnTo>
                  <a:pt x="7355947" y="1"/>
                </a:lnTo>
                <a:close/>
                <a:moveTo>
                  <a:pt x="1022" y="0"/>
                </a:moveTo>
                <a:lnTo>
                  <a:pt x="7355947" y="1"/>
                </a:lnTo>
                <a:cubicBezTo>
                  <a:pt x="5209658" y="1"/>
                  <a:pt x="3469747" y="1739912"/>
                  <a:pt x="3469747" y="3886201"/>
                </a:cubicBezTo>
                <a:cubicBezTo>
                  <a:pt x="3469747" y="4959346"/>
                  <a:pt x="3904725" y="5930896"/>
                  <a:pt x="4607989" y="6634160"/>
                </a:cubicBezTo>
                <a:lnTo>
                  <a:pt x="4854275" y="6857999"/>
                </a:lnTo>
                <a:lnTo>
                  <a:pt x="1023" y="6857998"/>
                </a:lnTo>
                <a:cubicBezTo>
                  <a:pt x="-2521" y="4568454"/>
                  <a:pt x="4566" y="2289544"/>
                  <a:pt x="1022"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Tijdelijke aanduiding voor tekst 3"/>
          <p:cNvSpPr>
            <a:spLocks noGrp="1"/>
          </p:cNvSpPr>
          <p:nvPr>
            <p:ph type="body" sz="half" idx="10" hasCustomPrompt="1"/>
          </p:nvPr>
        </p:nvSpPr>
        <p:spPr>
          <a:xfrm>
            <a:off x="5964865" y="1708149"/>
            <a:ext cx="2721935" cy="4418014"/>
          </a:xfrm>
          <a:prstGeom prst="rect">
            <a:avLst/>
          </a:prstGeom>
        </p:spPr>
        <p:txBody>
          <a:bodyPr>
            <a:normAutofit/>
          </a:bodyPr>
          <a:lstStyle>
            <a:lvl1pPr marL="0" indent="0" algn="r">
              <a:buFont typeface="Arial" charset="0"/>
              <a:buNone/>
              <a:defRPr sz="2800" b="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here</a:t>
            </a:r>
            <a:r>
              <a:rPr lang="nl-NL" dirty="0"/>
              <a:t> </a:t>
            </a:r>
            <a:r>
              <a:rPr lang="nl-NL" dirty="0" err="1"/>
              <a:t>to</a:t>
            </a:r>
            <a:r>
              <a:rPr lang="nl-NL" dirty="0"/>
              <a:t> </a:t>
            </a:r>
            <a:r>
              <a:rPr lang="nl-NL" dirty="0" err="1"/>
              <a:t>add</a:t>
            </a:r>
            <a:r>
              <a:rPr lang="nl-NL" dirty="0"/>
              <a:t> </a:t>
            </a:r>
            <a:r>
              <a:rPr lang="nl-NL" dirty="0" err="1"/>
              <a:t>text</a:t>
            </a:r>
            <a:endParaRPr lang="nl-NL" dirty="0"/>
          </a:p>
        </p:txBody>
      </p:sp>
      <p:sp>
        <p:nvSpPr>
          <p:cNvPr id="12" name="Titel 1"/>
          <p:cNvSpPr>
            <a:spLocks noGrp="1"/>
          </p:cNvSpPr>
          <p:nvPr>
            <p:ph type="title" hasCustomPrompt="1"/>
          </p:nvPr>
        </p:nvSpPr>
        <p:spPr>
          <a:xfrm>
            <a:off x="4563209" y="273050"/>
            <a:ext cx="4123592" cy="1162050"/>
          </a:xfrm>
          <a:prstGeom prst="rect">
            <a:avLst/>
          </a:prstGeom>
        </p:spPr>
        <p:txBody>
          <a:bodyPr anchor="b">
            <a:normAutofit/>
          </a:bodyPr>
          <a:lstStyle>
            <a:lvl1pPr algn="r">
              <a:defRPr sz="2000" b="1">
                <a:solidFill>
                  <a:schemeClr val="tx2"/>
                </a:solidFill>
              </a:defRPr>
            </a:lvl1pPr>
          </a:lstStyle>
          <a:p>
            <a:r>
              <a:rPr lang="nl-NL" dirty="0"/>
              <a:t>CLICK TO ADD A TITLE</a:t>
            </a:r>
          </a:p>
        </p:txBody>
      </p:sp>
      <p:sp>
        <p:nvSpPr>
          <p:cNvPr id="13"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4"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6"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hasCustomPrompt="1"/>
          </p:nvPr>
        </p:nvSpPr>
        <p:spPr>
          <a:xfrm>
            <a:off x="0" y="0"/>
            <a:ext cx="9144000" cy="6858000"/>
          </a:xfrm>
        </p:spPr>
        <p:txBody>
          <a:bodyPr>
            <a:normAutofit/>
          </a:bodyPr>
          <a:lstStyle>
            <a:lvl1pPr>
              <a:defRPr sz="1600" b="0"/>
            </a:lvl1pPr>
          </a:lstStyle>
          <a:p>
            <a:r>
              <a:rPr lang="nl-NL" dirty="0" err="1"/>
              <a:t>Drag</a:t>
            </a:r>
            <a:r>
              <a:rPr lang="nl-NL" dirty="0"/>
              <a:t> a picture </a:t>
            </a:r>
            <a:r>
              <a:rPr lang="nl-NL" dirty="0" err="1"/>
              <a:t>here</a:t>
            </a:r>
            <a:r>
              <a:rPr lang="nl-NL" dirty="0"/>
              <a:t> </a:t>
            </a:r>
            <a:r>
              <a:rPr lang="nl-NL" dirty="0" err="1"/>
              <a:t>to</a:t>
            </a:r>
            <a:r>
              <a:rPr lang="nl-NL" dirty="0"/>
              <a:t> </a:t>
            </a:r>
            <a:r>
              <a:rPr lang="nl-NL" dirty="0" err="1"/>
              <a:t>add</a:t>
            </a:r>
            <a:r>
              <a:rPr lang="nl-NL" dirty="0"/>
              <a:t> a full </a:t>
            </a:r>
            <a:r>
              <a:rPr lang="nl-NL" dirty="0" err="1"/>
              <a:t>size</a:t>
            </a:r>
            <a:r>
              <a:rPr lang="nl-NL" dirty="0"/>
              <a:t> picture </a:t>
            </a:r>
            <a:r>
              <a:rPr lang="nl-NL" dirty="0" err="1"/>
              <a:t>to</a:t>
            </a:r>
            <a:r>
              <a:rPr lang="nl-NL" dirty="0"/>
              <a:t> </a:t>
            </a:r>
            <a:r>
              <a:rPr lang="nl-NL" dirty="0" err="1"/>
              <a:t>the</a:t>
            </a:r>
            <a:r>
              <a:rPr lang="nl-NL" dirty="0"/>
              <a:t> background. </a:t>
            </a:r>
          </a:p>
        </p:txBody>
      </p:sp>
      <p:sp>
        <p:nvSpPr>
          <p:cNvPr id="2" name="Titel 1"/>
          <p:cNvSpPr>
            <a:spLocks noGrp="1"/>
          </p:cNvSpPr>
          <p:nvPr>
            <p:ph type="ctrTitle" hasCustomPrompt="1"/>
          </p:nvPr>
        </p:nvSpPr>
        <p:spPr>
          <a:xfrm>
            <a:off x="685800" y="2130425"/>
            <a:ext cx="7772400" cy="1470025"/>
          </a:xfrm>
        </p:spPr>
        <p:txBody>
          <a:bodyPr anchor="b">
            <a:normAutofit/>
          </a:bodyPr>
          <a:lstStyle>
            <a:lvl1pPr algn="ctr">
              <a:defRPr sz="3200" b="0"/>
            </a:lvl1pPr>
          </a:lstStyle>
          <a:p>
            <a:r>
              <a:rPr lang="nl-NL" dirty="0"/>
              <a:t>CLICK TO ADD A TITLE</a:t>
            </a:r>
          </a:p>
        </p:txBody>
      </p:sp>
      <p:sp>
        <p:nvSpPr>
          <p:cNvPr id="3" name="Subtitel 2"/>
          <p:cNvSpPr>
            <a:spLocks noGrp="1"/>
          </p:cNvSpPr>
          <p:nvPr>
            <p:ph type="subTitle" idx="1" hasCustomPrompt="1"/>
          </p:nvPr>
        </p:nvSpPr>
        <p:spPr>
          <a:xfrm>
            <a:off x="685800" y="3666392"/>
            <a:ext cx="7772400" cy="1752600"/>
          </a:xfrm>
        </p:spPr>
        <p:txBody>
          <a:bodyPr>
            <a:normAutofit/>
          </a:bodyPr>
          <a:lstStyle>
            <a:lvl1pPr marL="0" indent="0" algn="ctr">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add</a:t>
            </a:r>
            <a:r>
              <a:rPr lang="nl-NL" dirty="0"/>
              <a:t> a </a:t>
            </a:r>
            <a:r>
              <a:rPr lang="nl-NL" dirty="0" err="1"/>
              <a:t>subtitle</a:t>
            </a:r>
            <a:endParaRPr lang="nl-NL" dirty="0"/>
          </a:p>
        </p:txBody>
      </p:sp>
      <p:sp>
        <p:nvSpPr>
          <p:cNvPr id="9"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lumMod val="50000"/>
                  </a:schemeClr>
                </a:solidFill>
                <a:latin typeface="Verdana" charset="0"/>
                <a:ea typeface="Verdana" charset="0"/>
                <a:cs typeface="Verdana" charset="0"/>
              </a:defRPr>
            </a:lvl1pPr>
          </a:lstStyle>
          <a:p>
            <a:endParaRPr lang="nl-NL" dirty="0"/>
          </a:p>
        </p:txBody>
      </p:sp>
      <p:sp>
        <p:nvSpPr>
          <p:cNvPr id="10"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lumMod val="50000"/>
                  </a:schemeClr>
                </a:solidFill>
                <a:latin typeface="Verdana" charset="0"/>
                <a:ea typeface="Verdana" charset="0"/>
                <a:cs typeface="Verdana" charset="0"/>
              </a:defRPr>
            </a:lvl1pPr>
          </a:lstStyle>
          <a:p>
            <a:pPr algn="ctr"/>
            <a:r>
              <a:rPr lang="nl-NL"/>
              <a:t>- CONFIDENTIAL -</a:t>
            </a:r>
            <a:endParaRPr lang="nl-NL" dirty="0"/>
          </a:p>
        </p:txBody>
      </p:sp>
      <p:sp>
        <p:nvSpPr>
          <p:cNvPr id="11"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lumMod val="50000"/>
                  </a:schemeClr>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a:lstStyle>
            <a:lvl1pPr marL="342900" indent="-342900">
              <a:buFontTx/>
              <a:buBlip>
                <a:blip r:embed="rId2"/>
              </a:buBlip>
              <a:defRPr sz="3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Titel 1"/>
          <p:cNvSpPr>
            <a:spLocks noGrp="1"/>
          </p:cNvSpPr>
          <p:nvPr>
            <p:ph type="title" hasCustomPrompt="1"/>
          </p:nvPr>
        </p:nvSpPr>
        <p:spPr>
          <a:xfrm>
            <a:off x="457200" y="301014"/>
            <a:ext cx="8229600" cy="912324"/>
          </a:xfrm>
        </p:spPr>
        <p:txBody>
          <a:bodyPr anchor="b"/>
          <a:lstStyle/>
          <a:p>
            <a:r>
              <a:rPr lang="nl-NL" dirty="0"/>
              <a:t>CLICK TO ADD A TITLE</a:t>
            </a:r>
          </a:p>
        </p:txBody>
      </p:sp>
      <p:sp>
        <p:nvSpPr>
          <p:cNvPr id="7"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lumMod val="50000"/>
                  </a:schemeClr>
                </a:solidFill>
                <a:latin typeface="Verdana" charset="0"/>
                <a:ea typeface="Verdana" charset="0"/>
                <a:cs typeface="Verdana" charset="0"/>
              </a:defRPr>
            </a:lvl1pPr>
          </a:lstStyle>
          <a:p>
            <a:endParaRPr lang="nl-NL" dirty="0"/>
          </a:p>
        </p:txBody>
      </p:sp>
      <p:sp>
        <p:nvSpPr>
          <p:cNvPr id="8"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lumMod val="50000"/>
                  </a:schemeClr>
                </a:solidFill>
                <a:latin typeface="Verdana" charset="0"/>
                <a:ea typeface="Verdana" charset="0"/>
                <a:cs typeface="Verdana" charset="0"/>
              </a:defRPr>
            </a:lvl1pPr>
          </a:lstStyle>
          <a:p>
            <a:pPr algn="ctr"/>
            <a:r>
              <a:rPr lang="nl-NL"/>
              <a:t>- CONFIDENTIAL -</a:t>
            </a:r>
            <a:endParaRPr lang="nl-NL" dirty="0"/>
          </a:p>
        </p:txBody>
      </p:sp>
      <p:sp>
        <p:nvSpPr>
          <p:cNvPr id="10"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lumMod val="50000"/>
                  </a:schemeClr>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ext -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4406900"/>
            <a:ext cx="7772400" cy="1362075"/>
          </a:xfrm>
        </p:spPr>
        <p:txBody>
          <a:bodyPr anchor="t">
            <a:normAutofit/>
          </a:bodyPr>
          <a:lstStyle>
            <a:lvl1pPr algn="l">
              <a:defRPr sz="2000" b="1" cap="all"/>
            </a:lvl1pPr>
          </a:lstStyle>
          <a:p>
            <a:r>
              <a:rPr lang="nl-NL" dirty="0"/>
              <a:t>CLICK TO ADD A TITLE</a:t>
            </a:r>
          </a:p>
        </p:txBody>
      </p:sp>
      <p:sp>
        <p:nvSpPr>
          <p:cNvPr id="3" name="Tijdelijke aanduiding voor tekst 2"/>
          <p:cNvSpPr>
            <a:spLocks noGrp="1"/>
          </p:cNvSpPr>
          <p:nvPr>
            <p:ph type="body" idx="1" hasCustomPrompt="1"/>
          </p:nvPr>
        </p:nvSpPr>
        <p:spPr>
          <a:xfrm>
            <a:off x="722313" y="2906713"/>
            <a:ext cx="7772400" cy="1500187"/>
          </a:xfrm>
        </p:spPr>
        <p:txBody>
          <a:bodyPr anchor="b">
            <a:normAutofit/>
          </a:bodyPr>
          <a:lstStyle>
            <a:lvl1pPr marL="0" indent="0">
              <a:buNone/>
              <a:defRPr sz="32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p:txBody>
      </p:sp>
      <p:sp>
        <p:nvSpPr>
          <p:cNvPr id="7"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lumMod val="50000"/>
                  </a:schemeClr>
                </a:solidFill>
                <a:latin typeface="Verdana" charset="0"/>
                <a:ea typeface="Verdana" charset="0"/>
                <a:cs typeface="Verdana" charset="0"/>
              </a:defRPr>
            </a:lvl1pPr>
          </a:lstStyle>
          <a:p>
            <a:endParaRPr lang="nl-NL" dirty="0"/>
          </a:p>
        </p:txBody>
      </p:sp>
      <p:sp>
        <p:nvSpPr>
          <p:cNvPr id="8"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lumMod val="50000"/>
                  </a:schemeClr>
                </a:solidFill>
                <a:latin typeface="Verdana" charset="0"/>
                <a:ea typeface="Verdana" charset="0"/>
                <a:cs typeface="Verdana" charset="0"/>
              </a:defRPr>
            </a:lvl1pPr>
          </a:lstStyle>
          <a:p>
            <a:pPr algn="ctr"/>
            <a:r>
              <a:rPr lang="nl-NL"/>
              <a:t>- CONFIDENTIAL -</a:t>
            </a:r>
            <a:endParaRPr lang="nl-NL" dirty="0"/>
          </a:p>
        </p:txBody>
      </p:sp>
      <p:sp>
        <p:nvSpPr>
          <p:cNvPr id="9"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lumMod val="50000"/>
                  </a:schemeClr>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301014"/>
            <a:ext cx="8229600" cy="912324"/>
          </a:xfrm>
        </p:spPr>
        <p:txBody>
          <a:bodyPr anchor="b"/>
          <a:lstStyle/>
          <a:p>
            <a:r>
              <a:rPr lang="nl-NL" dirty="0"/>
              <a:t>CLICK TO ADD A TITLE</a:t>
            </a:r>
          </a:p>
        </p:txBody>
      </p:sp>
      <p:sp>
        <p:nvSpPr>
          <p:cNvPr id="3" name="Tijdelijke aanduiding voor inhoud 2"/>
          <p:cNvSpPr>
            <a:spLocks noGrp="1"/>
          </p:cNvSpPr>
          <p:nvPr>
            <p:ph sz="half" idx="1" hasCustomPrompt="1"/>
          </p:nvPr>
        </p:nvSpPr>
        <p:spPr>
          <a:xfrm>
            <a:off x="457200" y="1600200"/>
            <a:ext cx="4038600" cy="4525963"/>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Tijdelijke aanduiding voor inhoud 3"/>
          <p:cNvSpPr>
            <a:spLocks noGrp="1"/>
          </p:cNvSpPr>
          <p:nvPr>
            <p:ph sz="half" idx="2" hasCustomPrompt="1"/>
          </p:nvPr>
        </p:nvSpPr>
        <p:spPr>
          <a:xfrm>
            <a:off x="4648200" y="1600200"/>
            <a:ext cx="4038600" cy="4525963"/>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Tijdelijke aanduiding voor datum 3"/>
          <p:cNvSpPr>
            <a:spLocks noGrp="1"/>
          </p:cNvSpPr>
          <p:nvPr>
            <p:ph type="dt" sz="half" idx="10"/>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lumMod val="50000"/>
                  </a:schemeClr>
                </a:solidFill>
                <a:latin typeface="Verdana" charset="0"/>
                <a:ea typeface="Verdana" charset="0"/>
                <a:cs typeface="Verdana" charset="0"/>
              </a:defRPr>
            </a:lvl1pPr>
          </a:lstStyle>
          <a:p>
            <a:endParaRPr lang="nl-NL" dirty="0"/>
          </a:p>
        </p:txBody>
      </p:sp>
      <p:sp>
        <p:nvSpPr>
          <p:cNvPr id="9"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lumMod val="50000"/>
                  </a:schemeClr>
                </a:solidFill>
                <a:latin typeface="Verdana" charset="0"/>
                <a:ea typeface="Verdana" charset="0"/>
                <a:cs typeface="Verdana" charset="0"/>
              </a:defRPr>
            </a:lvl1pPr>
          </a:lstStyle>
          <a:p>
            <a:pPr algn="ctr"/>
            <a:r>
              <a:rPr lang="nl-NL"/>
              <a:t>- CONFIDENTIAL -</a:t>
            </a:r>
            <a:endParaRPr lang="nl-NL" dirty="0"/>
          </a:p>
        </p:txBody>
      </p:sp>
      <p:sp>
        <p:nvSpPr>
          <p:cNvPr id="10"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lumMod val="50000"/>
                  </a:schemeClr>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ext -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4406900"/>
            <a:ext cx="7772400" cy="1362075"/>
          </a:xfrm>
        </p:spPr>
        <p:txBody>
          <a:bodyPr anchor="t">
            <a:normAutofit/>
          </a:bodyPr>
          <a:lstStyle>
            <a:lvl1pPr algn="l">
              <a:defRPr sz="2000" b="1" cap="all"/>
            </a:lvl1pPr>
          </a:lstStyle>
          <a:p>
            <a:r>
              <a:rPr lang="nl-NL" dirty="0"/>
              <a:t>CLICK TO ADD A TITLE</a:t>
            </a:r>
          </a:p>
        </p:txBody>
      </p:sp>
      <p:sp>
        <p:nvSpPr>
          <p:cNvPr id="3" name="Tijdelijke aanduiding voor tekst 2"/>
          <p:cNvSpPr>
            <a:spLocks noGrp="1"/>
          </p:cNvSpPr>
          <p:nvPr>
            <p:ph type="body" idx="1" hasCustomPrompt="1"/>
          </p:nvPr>
        </p:nvSpPr>
        <p:spPr>
          <a:xfrm>
            <a:off x="722313" y="2906713"/>
            <a:ext cx="7772400" cy="1500187"/>
          </a:xfrm>
        </p:spPr>
        <p:txBody>
          <a:bodyPr anchor="b">
            <a:normAutofit/>
          </a:bodyPr>
          <a:lstStyle>
            <a:lvl1pPr marL="0" indent="0">
              <a:buNone/>
              <a:defRPr sz="32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p:txBody>
      </p:sp>
      <p:sp>
        <p:nvSpPr>
          <p:cNvPr id="7"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8"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9"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57200" y="301014"/>
            <a:ext cx="8229600" cy="912324"/>
          </a:xfrm>
        </p:spPr>
        <p:txBody>
          <a:bodyPr anchor="b"/>
          <a:lstStyle/>
          <a:p>
            <a:r>
              <a:rPr lang="nl-NL" dirty="0"/>
              <a:t>CLICK TO ADD A TITLE</a:t>
            </a:r>
          </a:p>
        </p:txBody>
      </p:sp>
      <p:sp>
        <p:nvSpPr>
          <p:cNvPr id="7"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lumMod val="50000"/>
                  </a:schemeClr>
                </a:solidFill>
                <a:latin typeface="Verdana" charset="0"/>
                <a:ea typeface="Verdana" charset="0"/>
                <a:cs typeface="Verdana" charset="0"/>
              </a:defRPr>
            </a:lvl1pPr>
          </a:lstStyle>
          <a:p>
            <a:endParaRPr lang="nl-NL" dirty="0"/>
          </a:p>
        </p:txBody>
      </p:sp>
      <p:sp>
        <p:nvSpPr>
          <p:cNvPr id="8"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lumMod val="50000"/>
                  </a:schemeClr>
                </a:solidFill>
                <a:latin typeface="Verdana" charset="0"/>
                <a:ea typeface="Verdana" charset="0"/>
                <a:cs typeface="Verdana" charset="0"/>
              </a:defRPr>
            </a:lvl1pPr>
          </a:lstStyle>
          <a:p>
            <a:pPr algn="ctr"/>
            <a:r>
              <a:rPr lang="nl-NL"/>
              <a:t>- CONFIDENTIAL -</a:t>
            </a:r>
            <a:endParaRPr lang="nl-NL" dirty="0"/>
          </a:p>
        </p:txBody>
      </p:sp>
      <p:sp>
        <p:nvSpPr>
          <p:cNvPr id="9"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lumMod val="50000"/>
                  </a:schemeClr>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Caption -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3575050" y="1435100"/>
            <a:ext cx="5111750" cy="4691063"/>
          </a:xfrm>
        </p:spPr>
        <p:txBody>
          <a:bodyPr/>
          <a:lstStyle>
            <a:lvl1pPr>
              <a:defRPr sz="3200">
                <a:solidFill>
                  <a:schemeClr val="tx1"/>
                </a:solidFill>
              </a:defRPr>
            </a:lvl1pPr>
            <a:lvl2pPr>
              <a:defRPr sz="2400">
                <a:solidFill>
                  <a:schemeClr val="tx1"/>
                </a:solidFill>
              </a:defRPr>
            </a:lvl2pPr>
            <a:lvl3pPr>
              <a:defRPr sz="2000">
                <a:solidFill>
                  <a:schemeClr val="tx1"/>
                </a:solidFill>
              </a:defRPr>
            </a:lvl3pPr>
            <a:lvl4pPr>
              <a:defRPr sz="1600" b="1">
                <a:solidFill>
                  <a:schemeClr val="tx1"/>
                </a:solidFill>
              </a:defRPr>
            </a:lvl4pPr>
            <a:lvl5pPr>
              <a:defRPr sz="2000">
                <a:solidFill>
                  <a:schemeClr val="bg1"/>
                </a:solidFill>
              </a:defRPr>
            </a:lvl5pPr>
            <a:lvl6pPr>
              <a:defRPr sz="2000"/>
            </a:lvl6pPr>
            <a:lvl7pPr>
              <a:defRPr sz="2000"/>
            </a:lvl7pPr>
            <a:lvl8pPr>
              <a:defRPr sz="2000"/>
            </a:lvl8pPr>
            <a:lvl9pPr>
              <a:defRPr sz="2000"/>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a:p>
            <a:pPr lvl="4"/>
            <a:r>
              <a:rPr lang="nl-NL" dirty="0"/>
              <a:t>Vijfde niveau</a:t>
            </a:r>
          </a:p>
        </p:txBody>
      </p:sp>
      <p:sp>
        <p:nvSpPr>
          <p:cNvPr id="4" name="Tijdelijke aanduiding voor tekst 3"/>
          <p:cNvSpPr>
            <a:spLocks noGrp="1"/>
          </p:cNvSpPr>
          <p:nvPr>
            <p:ph type="body" sz="half" idx="2" hasCustomPrompt="1"/>
          </p:nvPr>
        </p:nvSpPr>
        <p:spPr>
          <a:xfrm>
            <a:off x="457200" y="1435100"/>
            <a:ext cx="3008313" cy="4691063"/>
          </a:xfrm>
        </p:spPr>
        <p:txBody>
          <a:bodyPr/>
          <a:lstStyle>
            <a:lvl1pPr marL="0" marR="0" indent="0" algn="l" defTabSz="457200" rtl="0" eaLnBrk="1" fontAlgn="auto" latinLnBrk="0" hangingPunct="1">
              <a:lnSpc>
                <a:spcPct val="100000"/>
              </a:lnSpc>
              <a:spcBef>
                <a:spcPct val="20000"/>
              </a:spcBef>
              <a:spcAft>
                <a:spcPts val="0"/>
              </a:spcAft>
              <a:buClrTx/>
              <a:buSzTx/>
              <a:buFont typeface="Arial" charset="0"/>
              <a:buNone/>
              <a:tabLst/>
              <a:defRPr sz="2000" b="1">
                <a:solidFill>
                  <a:schemeClr val="tx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2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9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p:txBody>
      </p:sp>
      <p:sp>
        <p:nvSpPr>
          <p:cNvPr id="8" name="Titel 1"/>
          <p:cNvSpPr>
            <a:spLocks noGrp="1"/>
          </p:cNvSpPr>
          <p:nvPr>
            <p:ph type="title" hasCustomPrompt="1"/>
          </p:nvPr>
        </p:nvSpPr>
        <p:spPr>
          <a:xfrm>
            <a:off x="457200" y="301014"/>
            <a:ext cx="3008313" cy="912324"/>
          </a:xfrm>
        </p:spPr>
        <p:txBody>
          <a:bodyPr anchor="b"/>
          <a:lstStyle/>
          <a:p>
            <a:r>
              <a:rPr lang="nl-NL" dirty="0"/>
              <a:t>CLICK TO ADD A TITLE</a:t>
            </a:r>
          </a:p>
        </p:txBody>
      </p:sp>
      <p:sp>
        <p:nvSpPr>
          <p:cNvPr id="9" name="Tijdelijke aanduiding voor datum 3"/>
          <p:cNvSpPr>
            <a:spLocks noGrp="1"/>
          </p:cNvSpPr>
          <p:nvPr>
            <p:ph type="dt" sz="half" idx="10"/>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lumMod val="50000"/>
                  </a:schemeClr>
                </a:solidFill>
                <a:latin typeface="Verdana" charset="0"/>
                <a:ea typeface="Verdana" charset="0"/>
                <a:cs typeface="Verdana" charset="0"/>
              </a:defRPr>
            </a:lvl1pPr>
          </a:lstStyle>
          <a:p>
            <a:endParaRPr lang="nl-NL" dirty="0"/>
          </a:p>
        </p:txBody>
      </p:sp>
      <p:sp>
        <p:nvSpPr>
          <p:cNvPr id="10"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lumMod val="50000"/>
                  </a:schemeClr>
                </a:solidFill>
                <a:latin typeface="Verdana" charset="0"/>
                <a:ea typeface="Verdana" charset="0"/>
                <a:cs typeface="Verdana" charset="0"/>
              </a:defRPr>
            </a:lvl1pPr>
          </a:lstStyle>
          <a:p>
            <a:pPr algn="ctr"/>
            <a:r>
              <a:rPr lang="nl-NL"/>
              <a:t>- CONFIDENTIAL -</a:t>
            </a:r>
            <a:endParaRPr lang="nl-NL" dirty="0"/>
          </a:p>
        </p:txBody>
      </p:sp>
      <p:sp>
        <p:nvSpPr>
          <p:cNvPr id="11"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lumMod val="50000"/>
                  </a:schemeClr>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bject - Title - Cap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4800600"/>
            <a:ext cx="5486400" cy="566738"/>
          </a:xfrm>
        </p:spPr>
        <p:txBody>
          <a:bodyPr anchor="b"/>
          <a:lstStyle>
            <a:lvl1pPr algn="l">
              <a:defRPr sz="2000" b="1"/>
            </a:lvl1pPr>
          </a:lstStyle>
          <a:p>
            <a:r>
              <a:rPr lang="nl-NL" dirty="0"/>
              <a:t>CLICK TO ADD A TITLE</a:t>
            </a:r>
          </a:p>
        </p:txBody>
      </p:sp>
      <p:sp>
        <p:nvSpPr>
          <p:cNvPr id="4" name="Tijdelijke aanduiding voor tekst 3"/>
          <p:cNvSpPr>
            <a:spLocks noGrp="1"/>
          </p:cNvSpPr>
          <p:nvPr>
            <p:ph type="body" sz="half" idx="2" hasCustomPrompt="1"/>
          </p:nvPr>
        </p:nvSpPr>
        <p:spPr>
          <a:xfrm>
            <a:off x="1792288" y="5367338"/>
            <a:ext cx="5486400" cy="804862"/>
          </a:xfrm>
        </p:spPr>
        <p:txBody>
          <a:bodyPr>
            <a:normAutofit/>
          </a:bodyPr>
          <a:lstStyle>
            <a:lvl1pPr marL="0" indent="0">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p:txBody>
      </p:sp>
      <p:sp>
        <p:nvSpPr>
          <p:cNvPr id="12" name="Tijdelijke aanduiding voor inhoud 10"/>
          <p:cNvSpPr>
            <a:spLocks noGrp="1"/>
          </p:cNvSpPr>
          <p:nvPr>
            <p:ph sz="quarter" idx="13"/>
          </p:nvPr>
        </p:nvSpPr>
        <p:spPr>
          <a:xfrm>
            <a:off x="1792288" y="612775"/>
            <a:ext cx="5486400" cy="4114800"/>
          </a:xfrm>
        </p:spPr>
        <p:txBody>
          <a:bodyPr anchor="b">
            <a:normAutofit/>
          </a:bodyPr>
          <a:lstStyle>
            <a:lvl1pPr>
              <a:defRPr sz="2800" b="0"/>
            </a:lvl1pPr>
          </a:lstStyle>
          <a:p>
            <a:pPr lvl="0"/>
            <a:endParaRPr lang="nl-NL" dirty="0"/>
          </a:p>
        </p:txBody>
      </p:sp>
      <p:sp>
        <p:nvSpPr>
          <p:cNvPr id="8" name="Tijdelijke aanduiding voor datum 3"/>
          <p:cNvSpPr>
            <a:spLocks noGrp="1"/>
          </p:cNvSpPr>
          <p:nvPr>
            <p:ph type="dt" sz="half" idx="14"/>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lumMod val="50000"/>
                  </a:schemeClr>
                </a:solidFill>
                <a:latin typeface="Verdana" charset="0"/>
                <a:ea typeface="Verdana" charset="0"/>
                <a:cs typeface="Verdana" charset="0"/>
              </a:defRPr>
            </a:lvl1pPr>
          </a:lstStyle>
          <a:p>
            <a:endParaRPr lang="nl-NL" dirty="0"/>
          </a:p>
        </p:txBody>
      </p:sp>
      <p:sp>
        <p:nvSpPr>
          <p:cNvPr id="9"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lumMod val="50000"/>
                  </a:schemeClr>
                </a:solidFill>
                <a:latin typeface="Verdana" charset="0"/>
                <a:ea typeface="Verdana" charset="0"/>
                <a:cs typeface="Verdana" charset="0"/>
              </a:defRPr>
            </a:lvl1pPr>
          </a:lstStyle>
          <a:p>
            <a:pPr algn="ctr"/>
            <a:r>
              <a:rPr lang="nl-NL"/>
              <a:t>- CONFIDENTIAL -</a:t>
            </a:r>
            <a:endParaRPr lang="nl-NL" dirty="0"/>
          </a:p>
        </p:txBody>
      </p:sp>
      <p:sp>
        <p:nvSpPr>
          <p:cNvPr id="10"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lumMod val="50000"/>
                  </a:schemeClr>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rve-right-1/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Vrije vorm 18"/>
          <p:cNvSpPr/>
          <p:nvPr userDrawn="1"/>
        </p:nvSpPr>
        <p:spPr>
          <a:xfrm>
            <a:off x="5260976" y="80"/>
            <a:ext cx="3883025" cy="6857918"/>
          </a:xfrm>
          <a:custGeom>
            <a:avLst/>
            <a:gdLst>
              <a:gd name="connsiteX0" fmla="*/ 3883025 w 3883025"/>
              <a:gd name="connsiteY0" fmla="*/ 0 h 6857918"/>
              <a:gd name="connsiteX1" fmla="*/ 3883025 w 3883025"/>
              <a:gd name="connsiteY1" fmla="*/ 6857918 h 6857918"/>
              <a:gd name="connsiteX2" fmla="*/ 1384528 w 3883025"/>
              <a:gd name="connsiteY2" fmla="*/ 6857918 h 6857918"/>
              <a:gd name="connsiteX3" fmla="*/ 1138242 w 3883025"/>
              <a:gd name="connsiteY3" fmla="*/ 6634079 h 6857918"/>
              <a:gd name="connsiteX4" fmla="*/ 0 w 3883025"/>
              <a:gd name="connsiteY4" fmla="*/ 3886120 h 6857918"/>
              <a:gd name="connsiteX5" fmla="*/ 3686217 w 3883025"/>
              <a:gd name="connsiteY5" fmla="*/ 4977 h 68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3025" h="6857918">
                <a:moveTo>
                  <a:pt x="3883025" y="0"/>
                </a:moveTo>
                <a:lnTo>
                  <a:pt x="3883025" y="6857918"/>
                </a:lnTo>
                <a:lnTo>
                  <a:pt x="1384528" y="6857918"/>
                </a:lnTo>
                <a:lnTo>
                  <a:pt x="1138242" y="6634079"/>
                </a:lnTo>
                <a:cubicBezTo>
                  <a:pt x="434978" y="5930815"/>
                  <a:pt x="0" y="4959265"/>
                  <a:pt x="0" y="3886120"/>
                </a:cubicBezTo>
                <a:cubicBezTo>
                  <a:pt x="0" y="1806903"/>
                  <a:pt x="1632866" y="109061"/>
                  <a:pt x="3686217" y="4977"/>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nl-NL"/>
          </a:p>
        </p:txBody>
      </p:sp>
      <p:sp>
        <p:nvSpPr>
          <p:cNvPr id="3" name="Subtitel 2"/>
          <p:cNvSpPr>
            <a:spLocks noGrp="1"/>
          </p:cNvSpPr>
          <p:nvPr>
            <p:ph type="subTitle" idx="1" hasCustomPrompt="1"/>
          </p:nvPr>
        </p:nvSpPr>
        <p:spPr>
          <a:xfrm>
            <a:off x="5260976" y="931985"/>
            <a:ext cx="3425824" cy="5161083"/>
          </a:xfrm>
          <a:prstGeom prst="rect">
            <a:avLst/>
          </a:prstGeom>
        </p:spPr>
        <p:txBody>
          <a:bodyPr anchor="ctr">
            <a:normAutofit/>
          </a:bodyPr>
          <a:lstStyle>
            <a:lvl1pPr marL="0" indent="0" algn="r">
              <a:buNone/>
              <a:defRPr sz="2800" b="0">
                <a:solidFill>
                  <a:schemeClr val="tx1"/>
                </a:solidFill>
                <a:latin typeface="Verdana" charset="0"/>
                <a:ea typeface="Verdana" charset="0"/>
                <a:cs typeface="Verdan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l-NL" dirty="0"/>
              <a:t>Change image or </a:t>
            </a:r>
            <a:r>
              <a:rPr lang="nl-NL" dirty="0" err="1"/>
              <a:t>replace</a:t>
            </a:r>
            <a:r>
              <a:rPr lang="nl-NL" dirty="0"/>
              <a:t> </a:t>
            </a:r>
            <a:r>
              <a:rPr lang="nl-NL" dirty="0" err="1"/>
              <a:t>it</a:t>
            </a:r>
            <a:r>
              <a:rPr lang="nl-NL" dirty="0"/>
              <a:t> </a:t>
            </a:r>
            <a:r>
              <a:rPr lang="nl-NL" dirty="0" err="1"/>
              <a:t>by</a:t>
            </a:r>
            <a:r>
              <a:rPr lang="nl-NL" dirty="0"/>
              <a:t> a colour (right click &gt; background)</a:t>
            </a:r>
          </a:p>
        </p:txBody>
      </p:sp>
      <p:sp>
        <p:nvSpPr>
          <p:cNvPr id="7"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9"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2"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lumMod val="50000"/>
                  </a:schemeClr>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rve-right-1/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Vrije vorm 12"/>
          <p:cNvSpPr/>
          <p:nvPr userDrawn="1"/>
        </p:nvSpPr>
        <p:spPr>
          <a:xfrm>
            <a:off x="1606" y="-2"/>
            <a:ext cx="7417287" cy="6857999"/>
          </a:xfrm>
          <a:custGeom>
            <a:avLst/>
            <a:gdLst>
              <a:gd name="connsiteX0" fmla="*/ 5632450 w 5693790"/>
              <a:gd name="connsiteY0" fmla="*/ 0 h 6857998"/>
              <a:gd name="connsiteX1" fmla="*/ 5693790 w 5693790"/>
              <a:gd name="connsiteY1" fmla="*/ 0 h 6857998"/>
              <a:gd name="connsiteX2" fmla="*/ 5693790 w 5693790"/>
              <a:gd name="connsiteY2" fmla="*/ 2131 h 6857998"/>
              <a:gd name="connsiteX3" fmla="*/ 0 w 5693790"/>
              <a:gd name="connsiteY3" fmla="*/ 0 h 6857998"/>
              <a:gd name="connsiteX4" fmla="*/ 5632450 w 5693790"/>
              <a:gd name="connsiteY4" fmla="*/ 0 h 6857998"/>
              <a:gd name="connsiteX5" fmla="*/ 1746250 w 5693790"/>
              <a:gd name="connsiteY5" fmla="*/ 3886200 h 6857998"/>
              <a:gd name="connsiteX6" fmla="*/ 2884492 w 5693790"/>
              <a:gd name="connsiteY6" fmla="*/ 6634159 h 6857998"/>
              <a:gd name="connsiteX7" fmla="*/ 3130778 w 5693790"/>
              <a:gd name="connsiteY7" fmla="*/ 6857998 h 6857998"/>
              <a:gd name="connsiteX8" fmla="*/ 0 w 5693790"/>
              <a:gd name="connsiteY8" fmla="*/ 6857998 h 6857998"/>
              <a:gd name="connsiteX0" fmla="*/ 7333659 w 7394999"/>
              <a:gd name="connsiteY0" fmla="*/ 0 h 6857998"/>
              <a:gd name="connsiteX1" fmla="*/ 7394999 w 7394999"/>
              <a:gd name="connsiteY1" fmla="*/ 0 h 6857998"/>
              <a:gd name="connsiteX2" fmla="*/ 7394999 w 7394999"/>
              <a:gd name="connsiteY2" fmla="*/ 2131 h 6857998"/>
              <a:gd name="connsiteX3" fmla="*/ 7333659 w 7394999"/>
              <a:gd name="connsiteY3" fmla="*/ 0 h 6857998"/>
              <a:gd name="connsiteX4" fmla="*/ 0 w 7394999"/>
              <a:gd name="connsiteY4" fmla="*/ 10632 h 6857998"/>
              <a:gd name="connsiteX5" fmla="*/ 7333659 w 7394999"/>
              <a:gd name="connsiteY5" fmla="*/ 0 h 6857998"/>
              <a:gd name="connsiteX6" fmla="*/ 3447459 w 7394999"/>
              <a:gd name="connsiteY6" fmla="*/ 3886200 h 6857998"/>
              <a:gd name="connsiteX7" fmla="*/ 4585701 w 7394999"/>
              <a:gd name="connsiteY7" fmla="*/ 6634159 h 6857998"/>
              <a:gd name="connsiteX8" fmla="*/ 4831987 w 7394999"/>
              <a:gd name="connsiteY8" fmla="*/ 6857998 h 6857998"/>
              <a:gd name="connsiteX9" fmla="*/ 1701209 w 7394999"/>
              <a:gd name="connsiteY9" fmla="*/ 6857998 h 6857998"/>
              <a:gd name="connsiteX10" fmla="*/ 0 w 7394999"/>
              <a:gd name="connsiteY10" fmla="*/ 10632 h 6857998"/>
              <a:gd name="connsiteX0" fmla="*/ 7344292 w 7405632"/>
              <a:gd name="connsiteY0" fmla="*/ 0 h 6857998"/>
              <a:gd name="connsiteX1" fmla="*/ 7405632 w 7405632"/>
              <a:gd name="connsiteY1" fmla="*/ 0 h 6857998"/>
              <a:gd name="connsiteX2" fmla="*/ 7405632 w 7405632"/>
              <a:gd name="connsiteY2" fmla="*/ 2131 h 6857998"/>
              <a:gd name="connsiteX3" fmla="*/ 7344292 w 7405632"/>
              <a:gd name="connsiteY3" fmla="*/ 0 h 6857998"/>
              <a:gd name="connsiteX4" fmla="*/ 10633 w 7405632"/>
              <a:gd name="connsiteY4" fmla="*/ 10632 h 6857998"/>
              <a:gd name="connsiteX5" fmla="*/ 7344292 w 7405632"/>
              <a:gd name="connsiteY5" fmla="*/ 0 h 6857998"/>
              <a:gd name="connsiteX6" fmla="*/ 3458092 w 7405632"/>
              <a:gd name="connsiteY6" fmla="*/ 3886200 h 6857998"/>
              <a:gd name="connsiteX7" fmla="*/ 4596334 w 7405632"/>
              <a:gd name="connsiteY7" fmla="*/ 6634159 h 6857998"/>
              <a:gd name="connsiteX8" fmla="*/ 4842620 w 7405632"/>
              <a:gd name="connsiteY8" fmla="*/ 6857998 h 6857998"/>
              <a:gd name="connsiteX9" fmla="*/ 0 w 7405632"/>
              <a:gd name="connsiteY9" fmla="*/ 6857998 h 6857998"/>
              <a:gd name="connsiteX10" fmla="*/ 10633 w 7405632"/>
              <a:gd name="connsiteY10" fmla="*/ 10632 h 6857998"/>
              <a:gd name="connsiteX0" fmla="*/ 7344292 w 7405632"/>
              <a:gd name="connsiteY0" fmla="*/ 0 h 6868630"/>
              <a:gd name="connsiteX1" fmla="*/ 7405632 w 7405632"/>
              <a:gd name="connsiteY1" fmla="*/ 0 h 6868630"/>
              <a:gd name="connsiteX2" fmla="*/ 7405632 w 7405632"/>
              <a:gd name="connsiteY2" fmla="*/ 2131 h 6868630"/>
              <a:gd name="connsiteX3" fmla="*/ 7344292 w 7405632"/>
              <a:gd name="connsiteY3" fmla="*/ 0 h 6868630"/>
              <a:gd name="connsiteX4" fmla="*/ 10633 w 7405632"/>
              <a:gd name="connsiteY4" fmla="*/ 10632 h 6868630"/>
              <a:gd name="connsiteX5" fmla="*/ 7344292 w 7405632"/>
              <a:gd name="connsiteY5" fmla="*/ 0 h 6868630"/>
              <a:gd name="connsiteX6" fmla="*/ 3458092 w 7405632"/>
              <a:gd name="connsiteY6" fmla="*/ 3886200 h 6868630"/>
              <a:gd name="connsiteX7" fmla="*/ 4596334 w 7405632"/>
              <a:gd name="connsiteY7" fmla="*/ 6634159 h 6868630"/>
              <a:gd name="connsiteX8" fmla="*/ 4842620 w 7405632"/>
              <a:gd name="connsiteY8" fmla="*/ 6857998 h 6868630"/>
              <a:gd name="connsiteX9" fmla="*/ 0 w 7405632"/>
              <a:gd name="connsiteY9" fmla="*/ 6868630 h 6868630"/>
              <a:gd name="connsiteX10" fmla="*/ 10633 w 7405632"/>
              <a:gd name="connsiteY10" fmla="*/ 10632 h 6868630"/>
              <a:gd name="connsiteX0" fmla="*/ 7344292 w 7405632"/>
              <a:gd name="connsiteY0" fmla="*/ 0 h 6868630"/>
              <a:gd name="connsiteX1" fmla="*/ 7405632 w 7405632"/>
              <a:gd name="connsiteY1" fmla="*/ 0 h 6868630"/>
              <a:gd name="connsiteX2" fmla="*/ 7405632 w 7405632"/>
              <a:gd name="connsiteY2" fmla="*/ 2131 h 6868630"/>
              <a:gd name="connsiteX3" fmla="*/ 7344292 w 7405632"/>
              <a:gd name="connsiteY3" fmla="*/ 0 h 6868630"/>
              <a:gd name="connsiteX4" fmla="*/ 0 w 7405632"/>
              <a:gd name="connsiteY4" fmla="*/ 21264 h 6868630"/>
              <a:gd name="connsiteX5" fmla="*/ 7344292 w 7405632"/>
              <a:gd name="connsiteY5" fmla="*/ 0 h 6868630"/>
              <a:gd name="connsiteX6" fmla="*/ 3458092 w 7405632"/>
              <a:gd name="connsiteY6" fmla="*/ 3886200 h 6868630"/>
              <a:gd name="connsiteX7" fmla="*/ 4596334 w 7405632"/>
              <a:gd name="connsiteY7" fmla="*/ 6634159 h 6868630"/>
              <a:gd name="connsiteX8" fmla="*/ 4842620 w 7405632"/>
              <a:gd name="connsiteY8" fmla="*/ 6857998 h 6868630"/>
              <a:gd name="connsiteX9" fmla="*/ 0 w 7405632"/>
              <a:gd name="connsiteY9" fmla="*/ 6868630 h 6868630"/>
              <a:gd name="connsiteX10" fmla="*/ 0 w 7405632"/>
              <a:gd name="connsiteY10" fmla="*/ 21264 h 6868630"/>
              <a:gd name="connsiteX0" fmla="*/ 7354925 w 7416265"/>
              <a:gd name="connsiteY0" fmla="*/ 1 h 6868631"/>
              <a:gd name="connsiteX1" fmla="*/ 7416265 w 7416265"/>
              <a:gd name="connsiteY1" fmla="*/ 1 h 6868631"/>
              <a:gd name="connsiteX2" fmla="*/ 7416265 w 7416265"/>
              <a:gd name="connsiteY2" fmla="*/ 2132 h 6868631"/>
              <a:gd name="connsiteX3" fmla="*/ 7354925 w 7416265"/>
              <a:gd name="connsiteY3" fmla="*/ 1 h 6868631"/>
              <a:gd name="connsiteX4" fmla="*/ 0 w 7416265"/>
              <a:gd name="connsiteY4" fmla="*/ 0 h 6868631"/>
              <a:gd name="connsiteX5" fmla="*/ 7354925 w 7416265"/>
              <a:gd name="connsiteY5" fmla="*/ 1 h 6868631"/>
              <a:gd name="connsiteX6" fmla="*/ 3468725 w 7416265"/>
              <a:gd name="connsiteY6" fmla="*/ 3886201 h 6868631"/>
              <a:gd name="connsiteX7" fmla="*/ 4606967 w 7416265"/>
              <a:gd name="connsiteY7" fmla="*/ 6634160 h 6868631"/>
              <a:gd name="connsiteX8" fmla="*/ 4853253 w 7416265"/>
              <a:gd name="connsiteY8" fmla="*/ 6857999 h 6868631"/>
              <a:gd name="connsiteX9" fmla="*/ 10633 w 7416265"/>
              <a:gd name="connsiteY9" fmla="*/ 6868631 h 6868631"/>
              <a:gd name="connsiteX10" fmla="*/ 0 w 7416265"/>
              <a:gd name="connsiteY10" fmla="*/ 0 h 6868631"/>
              <a:gd name="connsiteX0" fmla="*/ 7355947 w 7417287"/>
              <a:gd name="connsiteY0" fmla="*/ 1 h 6889896"/>
              <a:gd name="connsiteX1" fmla="*/ 7417287 w 7417287"/>
              <a:gd name="connsiteY1" fmla="*/ 1 h 6889896"/>
              <a:gd name="connsiteX2" fmla="*/ 7417287 w 7417287"/>
              <a:gd name="connsiteY2" fmla="*/ 2132 h 6889896"/>
              <a:gd name="connsiteX3" fmla="*/ 7355947 w 7417287"/>
              <a:gd name="connsiteY3" fmla="*/ 1 h 6889896"/>
              <a:gd name="connsiteX4" fmla="*/ 1022 w 7417287"/>
              <a:gd name="connsiteY4" fmla="*/ 0 h 6889896"/>
              <a:gd name="connsiteX5" fmla="*/ 7355947 w 7417287"/>
              <a:gd name="connsiteY5" fmla="*/ 1 h 6889896"/>
              <a:gd name="connsiteX6" fmla="*/ 3469747 w 7417287"/>
              <a:gd name="connsiteY6" fmla="*/ 3886201 h 6889896"/>
              <a:gd name="connsiteX7" fmla="*/ 4607989 w 7417287"/>
              <a:gd name="connsiteY7" fmla="*/ 6634160 h 6889896"/>
              <a:gd name="connsiteX8" fmla="*/ 4854275 w 7417287"/>
              <a:gd name="connsiteY8" fmla="*/ 6857999 h 6889896"/>
              <a:gd name="connsiteX9" fmla="*/ 1023 w 7417287"/>
              <a:gd name="connsiteY9" fmla="*/ 6889896 h 6889896"/>
              <a:gd name="connsiteX10" fmla="*/ 1022 w 7417287"/>
              <a:gd name="connsiteY10" fmla="*/ 0 h 6889896"/>
              <a:gd name="connsiteX0" fmla="*/ 7355947 w 7417287"/>
              <a:gd name="connsiteY0" fmla="*/ 1 h 6879263"/>
              <a:gd name="connsiteX1" fmla="*/ 7417287 w 7417287"/>
              <a:gd name="connsiteY1" fmla="*/ 1 h 6879263"/>
              <a:gd name="connsiteX2" fmla="*/ 7417287 w 7417287"/>
              <a:gd name="connsiteY2" fmla="*/ 2132 h 6879263"/>
              <a:gd name="connsiteX3" fmla="*/ 7355947 w 7417287"/>
              <a:gd name="connsiteY3" fmla="*/ 1 h 6879263"/>
              <a:gd name="connsiteX4" fmla="*/ 1022 w 7417287"/>
              <a:gd name="connsiteY4" fmla="*/ 0 h 6879263"/>
              <a:gd name="connsiteX5" fmla="*/ 7355947 w 7417287"/>
              <a:gd name="connsiteY5" fmla="*/ 1 h 6879263"/>
              <a:gd name="connsiteX6" fmla="*/ 3469747 w 7417287"/>
              <a:gd name="connsiteY6" fmla="*/ 3886201 h 6879263"/>
              <a:gd name="connsiteX7" fmla="*/ 4607989 w 7417287"/>
              <a:gd name="connsiteY7" fmla="*/ 6634160 h 6879263"/>
              <a:gd name="connsiteX8" fmla="*/ 4854275 w 7417287"/>
              <a:gd name="connsiteY8" fmla="*/ 6857999 h 6879263"/>
              <a:gd name="connsiteX9" fmla="*/ 1023 w 7417287"/>
              <a:gd name="connsiteY9" fmla="*/ 6879263 h 6879263"/>
              <a:gd name="connsiteX10" fmla="*/ 1022 w 7417287"/>
              <a:gd name="connsiteY10" fmla="*/ 0 h 6879263"/>
              <a:gd name="connsiteX0" fmla="*/ 7355947 w 7417287"/>
              <a:gd name="connsiteY0" fmla="*/ 1 h 6857999"/>
              <a:gd name="connsiteX1" fmla="*/ 7417287 w 7417287"/>
              <a:gd name="connsiteY1" fmla="*/ 1 h 6857999"/>
              <a:gd name="connsiteX2" fmla="*/ 7417287 w 7417287"/>
              <a:gd name="connsiteY2" fmla="*/ 2132 h 6857999"/>
              <a:gd name="connsiteX3" fmla="*/ 7355947 w 7417287"/>
              <a:gd name="connsiteY3" fmla="*/ 1 h 6857999"/>
              <a:gd name="connsiteX4" fmla="*/ 1022 w 7417287"/>
              <a:gd name="connsiteY4" fmla="*/ 0 h 6857999"/>
              <a:gd name="connsiteX5" fmla="*/ 7355947 w 7417287"/>
              <a:gd name="connsiteY5" fmla="*/ 1 h 6857999"/>
              <a:gd name="connsiteX6" fmla="*/ 3469747 w 7417287"/>
              <a:gd name="connsiteY6" fmla="*/ 3886201 h 6857999"/>
              <a:gd name="connsiteX7" fmla="*/ 4607989 w 7417287"/>
              <a:gd name="connsiteY7" fmla="*/ 6634160 h 6857999"/>
              <a:gd name="connsiteX8" fmla="*/ 4854275 w 7417287"/>
              <a:gd name="connsiteY8" fmla="*/ 6857999 h 6857999"/>
              <a:gd name="connsiteX9" fmla="*/ 1023 w 7417287"/>
              <a:gd name="connsiteY9" fmla="*/ 6857998 h 6857999"/>
              <a:gd name="connsiteX10" fmla="*/ 1022 w 7417287"/>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17287" h="6857999">
                <a:moveTo>
                  <a:pt x="7355947" y="1"/>
                </a:moveTo>
                <a:lnTo>
                  <a:pt x="7417287" y="1"/>
                </a:lnTo>
                <a:lnTo>
                  <a:pt x="7417287" y="2132"/>
                </a:lnTo>
                <a:lnTo>
                  <a:pt x="7355947" y="1"/>
                </a:lnTo>
                <a:close/>
                <a:moveTo>
                  <a:pt x="1022" y="0"/>
                </a:moveTo>
                <a:lnTo>
                  <a:pt x="7355947" y="1"/>
                </a:lnTo>
                <a:cubicBezTo>
                  <a:pt x="5209658" y="1"/>
                  <a:pt x="3469747" y="1739912"/>
                  <a:pt x="3469747" y="3886201"/>
                </a:cubicBezTo>
                <a:cubicBezTo>
                  <a:pt x="3469747" y="4959346"/>
                  <a:pt x="3904725" y="5930896"/>
                  <a:pt x="4607989" y="6634160"/>
                </a:cubicBezTo>
                <a:lnTo>
                  <a:pt x="4854275" y="6857999"/>
                </a:lnTo>
                <a:lnTo>
                  <a:pt x="1023" y="6857998"/>
                </a:lnTo>
                <a:cubicBezTo>
                  <a:pt x="-2521" y="4568454"/>
                  <a:pt x="4566" y="2289544"/>
                  <a:pt x="1022"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ijdelijke aanduiding voor tekst 3"/>
          <p:cNvSpPr>
            <a:spLocks noGrp="1"/>
          </p:cNvSpPr>
          <p:nvPr>
            <p:ph type="body" sz="half" idx="10" hasCustomPrompt="1"/>
          </p:nvPr>
        </p:nvSpPr>
        <p:spPr>
          <a:xfrm>
            <a:off x="457200" y="1435100"/>
            <a:ext cx="3008313" cy="4691063"/>
          </a:xfrm>
          <a:prstGeom prst="rect">
            <a:avLst/>
          </a:prstGeom>
        </p:spPr>
        <p:txBody>
          <a:bodyPr>
            <a:normAutofit/>
          </a:bodyPr>
          <a:lstStyle>
            <a:lvl1pPr marL="342900" marR="0" indent="-342900" algn="l" defTabSz="457200" rtl="0" eaLnBrk="1" fontAlgn="auto" latinLnBrk="0" hangingPunct="1">
              <a:lnSpc>
                <a:spcPct val="100000"/>
              </a:lnSpc>
              <a:spcBef>
                <a:spcPct val="20000"/>
              </a:spcBef>
              <a:spcAft>
                <a:spcPts val="0"/>
              </a:spcAft>
              <a:buClrTx/>
              <a:buSzTx/>
              <a:buFontTx/>
              <a:buBlip>
                <a:blip r:embed="rId3"/>
              </a:buBlip>
              <a:tabLst/>
              <a:defRPr sz="2800" b="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42900" marR="0" lvl="0" indent="-342900" algn="l" defTabSz="457200" rtl="0" eaLnBrk="1" fontAlgn="auto" latinLnBrk="0" hangingPunct="1">
              <a:lnSpc>
                <a:spcPct val="100000"/>
              </a:lnSpc>
              <a:spcBef>
                <a:spcPct val="20000"/>
              </a:spcBef>
              <a:spcAft>
                <a:spcPts val="0"/>
              </a:spcAft>
              <a:buClrTx/>
              <a:buSzTx/>
              <a:buFontTx/>
              <a:buBlip>
                <a:blip r:embed="rId3"/>
              </a:buBlip>
              <a:tabLst/>
              <a:defRPr/>
            </a:pPr>
            <a:r>
              <a:rPr lang="nl-NL" dirty="0"/>
              <a:t>Change image or </a:t>
            </a:r>
            <a:r>
              <a:rPr lang="nl-NL" dirty="0" err="1"/>
              <a:t>replace</a:t>
            </a:r>
            <a:r>
              <a:rPr lang="nl-NL" dirty="0"/>
              <a:t> </a:t>
            </a:r>
            <a:r>
              <a:rPr lang="nl-NL" dirty="0" err="1"/>
              <a:t>it</a:t>
            </a:r>
            <a:r>
              <a:rPr lang="nl-NL" dirty="0"/>
              <a:t> </a:t>
            </a:r>
            <a:r>
              <a:rPr lang="nl-NL" dirty="0" err="1"/>
              <a:t>by</a:t>
            </a:r>
            <a:r>
              <a:rPr lang="nl-NL" dirty="0"/>
              <a:t> a colour: (right click &gt; background)</a:t>
            </a:r>
          </a:p>
        </p:txBody>
      </p:sp>
      <p:sp>
        <p:nvSpPr>
          <p:cNvPr id="14"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lumMod val="50000"/>
                  </a:schemeClr>
                </a:solidFill>
                <a:latin typeface="Verdana" charset="0"/>
                <a:ea typeface="Verdana" charset="0"/>
                <a:cs typeface="Verdana" charset="0"/>
              </a:defRPr>
            </a:lvl1pPr>
          </a:lstStyle>
          <a:p>
            <a:endParaRPr lang="nl-NL" dirty="0"/>
          </a:p>
        </p:txBody>
      </p:sp>
      <p:sp>
        <p:nvSpPr>
          <p:cNvPr id="15"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lumMod val="50000"/>
                  </a:schemeClr>
                </a:solidFill>
                <a:latin typeface="Verdana" charset="0"/>
                <a:ea typeface="Verdana" charset="0"/>
                <a:cs typeface="Verdana" charset="0"/>
              </a:defRPr>
            </a:lvl1pPr>
          </a:lstStyle>
          <a:p>
            <a:pPr algn="ctr"/>
            <a:r>
              <a:rPr lang="nl-NL"/>
              <a:t>- CONFIDENTIAL -</a:t>
            </a:r>
            <a:endParaRPr lang="nl-NL" dirty="0"/>
          </a:p>
        </p:txBody>
      </p:sp>
      <p:sp>
        <p:nvSpPr>
          <p:cNvPr id="16"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
        <p:nvSpPr>
          <p:cNvPr id="18" name="Titel 1"/>
          <p:cNvSpPr>
            <a:spLocks noGrp="1"/>
          </p:cNvSpPr>
          <p:nvPr>
            <p:ph type="title" hasCustomPrompt="1"/>
          </p:nvPr>
        </p:nvSpPr>
        <p:spPr>
          <a:xfrm>
            <a:off x="457200" y="301014"/>
            <a:ext cx="3873500" cy="912324"/>
          </a:xfrm>
        </p:spPr>
        <p:txBody>
          <a:bodyPr anchor="b"/>
          <a:lstStyle/>
          <a:p>
            <a:r>
              <a:rPr lang="nl-NL" dirty="0"/>
              <a:t>CLICK TO ADD A TITLE</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rve-right-3/4">
    <p:bg>
      <p:bgPr>
        <a:solidFill>
          <a:schemeClr val="bg1"/>
        </a:solidFill>
        <a:effectLst/>
      </p:bgPr>
    </p:bg>
    <p:spTree>
      <p:nvGrpSpPr>
        <p:cNvPr id="1" name=""/>
        <p:cNvGrpSpPr/>
        <p:nvPr/>
      </p:nvGrpSpPr>
      <p:grpSpPr>
        <a:xfrm>
          <a:off x="0" y="0"/>
          <a:ext cx="0" cy="0"/>
          <a:chOff x="0" y="0"/>
          <a:chExt cx="0" cy="0"/>
        </a:xfrm>
      </p:grpSpPr>
      <p:sp>
        <p:nvSpPr>
          <p:cNvPr id="9" name="Vrije vorm 8"/>
          <p:cNvSpPr/>
          <p:nvPr userDrawn="1"/>
        </p:nvSpPr>
        <p:spPr>
          <a:xfrm>
            <a:off x="1746250" y="0"/>
            <a:ext cx="7397750" cy="6857998"/>
          </a:xfrm>
          <a:custGeom>
            <a:avLst/>
            <a:gdLst>
              <a:gd name="connsiteX0" fmla="*/ 3886200 w 7397750"/>
              <a:gd name="connsiteY0" fmla="*/ 0 h 6857998"/>
              <a:gd name="connsiteX1" fmla="*/ 3947540 w 7397750"/>
              <a:gd name="connsiteY1" fmla="*/ 2131 h 6857998"/>
              <a:gd name="connsiteX2" fmla="*/ 3947540 w 7397750"/>
              <a:gd name="connsiteY2" fmla="*/ 0 h 6857998"/>
              <a:gd name="connsiteX3" fmla="*/ 7397750 w 7397750"/>
              <a:gd name="connsiteY3" fmla="*/ 0 h 6857998"/>
              <a:gd name="connsiteX4" fmla="*/ 7397750 w 7397750"/>
              <a:gd name="connsiteY4" fmla="*/ 2229755 h 6857998"/>
              <a:gd name="connsiteX5" fmla="*/ 7397750 w 7397750"/>
              <a:gd name="connsiteY5" fmla="*/ 5542645 h 6857998"/>
              <a:gd name="connsiteX6" fmla="*/ 7397750 w 7397750"/>
              <a:gd name="connsiteY6" fmla="*/ 6857998 h 6857998"/>
              <a:gd name="connsiteX7" fmla="*/ 6387603 w 7397750"/>
              <a:gd name="connsiteY7" fmla="*/ 6857998 h 6857998"/>
              <a:gd name="connsiteX8" fmla="*/ 3947540 w 7397750"/>
              <a:gd name="connsiteY8" fmla="*/ 6857998 h 6857998"/>
              <a:gd name="connsiteX9" fmla="*/ 1384528 w 7397750"/>
              <a:gd name="connsiteY9" fmla="*/ 6857998 h 6857998"/>
              <a:gd name="connsiteX10" fmla="*/ 1138242 w 7397750"/>
              <a:gd name="connsiteY10" fmla="*/ 6634159 h 6857998"/>
              <a:gd name="connsiteX11" fmla="*/ 0 w 7397750"/>
              <a:gd name="connsiteY11" fmla="*/ 3886200 h 6857998"/>
              <a:gd name="connsiteX12" fmla="*/ 3886200 w 7397750"/>
              <a:gd name="connsiteY12"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7750" h="6857998">
                <a:moveTo>
                  <a:pt x="3886200" y="0"/>
                </a:moveTo>
                <a:lnTo>
                  <a:pt x="3947540" y="2131"/>
                </a:lnTo>
                <a:lnTo>
                  <a:pt x="3947540" y="0"/>
                </a:lnTo>
                <a:lnTo>
                  <a:pt x="7397750" y="0"/>
                </a:lnTo>
                <a:lnTo>
                  <a:pt x="7397750" y="2229755"/>
                </a:lnTo>
                <a:lnTo>
                  <a:pt x="7397750" y="5542645"/>
                </a:lnTo>
                <a:lnTo>
                  <a:pt x="7397750" y="6857998"/>
                </a:lnTo>
                <a:lnTo>
                  <a:pt x="6387603" y="6857998"/>
                </a:lnTo>
                <a:lnTo>
                  <a:pt x="3947540" y="6857998"/>
                </a:lnTo>
                <a:lnTo>
                  <a:pt x="1384528" y="6857998"/>
                </a:lnTo>
                <a:lnTo>
                  <a:pt x="1138242" y="6634159"/>
                </a:lnTo>
                <a:cubicBezTo>
                  <a:pt x="434978" y="5930895"/>
                  <a:pt x="0" y="4959345"/>
                  <a:pt x="0" y="3886200"/>
                </a:cubicBezTo>
                <a:cubicBezTo>
                  <a:pt x="0" y="1739911"/>
                  <a:pt x="1739911" y="0"/>
                  <a:pt x="3886200"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Subtitel 2"/>
          <p:cNvSpPr>
            <a:spLocks noGrp="1"/>
          </p:cNvSpPr>
          <p:nvPr>
            <p:ph type="subTitle" idx="1" hasCustomPrompt="1"/>
          </p:nvPr>
        </p:nvSpPr>
        <p:spPr>
          <a:xfrm>
            <a:off x="2243578" y="2690038"/>
            <a:ext cx="6214621" cy="2636106"/>
          </a:xfrm>
          <a:prstGeom prst="rect">
            <a:avLst/>
          </a:prstGeom>
        </p:spPr>
        <p:txBody>
          <a:bodyPr anchor="t"/>
          <a:lstStyle>
            <a:lvl1pPr marL="0" indent="0" algn="r">
              <a:buNone/>
              <a:defRPr b="0">
                <a:solidFill>
                  <a:schemeClr val="bg1"/>
                </a:solidFill>
                <a:latin typeface="Verdana" charset="0"/>
                <a:ea typeface="Verdana" charset="0"/>
                <a:cs typeface="Verdan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l-NL" dirty="0" err="1"/>
              <a:t>You</a:t>
            </a:r>
            <a:r>
              <a:rPr lang="nl-NL" dirty="0"/>
              <a:t> </a:t>
            </a:r>
            <a:r>
              <a:rPr lang="nl-NL" dirty="0" err="1"/>
              <a:t>can</a:t>
            </a:r>
            <a:r>
              <a:rPr lang="nl-NL" dirty="0"/>
              <a:t> change </a:t>
            </a:r>
            <a:r>
              <a:rPr lang="nl-NL" dirty="0" err="1"/>
              <a:t>the</a:t>
            </a:r>
            <a:r>
              <a:rPr lang="nl-NL" dirty="0"/>
              <a:t> colour blue or </a:t>
            </a:r>
            <a:r>
              <a:rPr lang="nl-NL" dirty="0" err="1"/>
              <a:t>replace</a:t>
            </a:r>
            <a:r>
              <a:rPr lang="nl-NL" dirty="0"/>
              <a:t> </a:t>
            </a:r>
            <a:r>
              <a:rPr lang="nl-NL" dirty="0" err="1"/>
              <a:t>it</a:t>
            </a:r>
            <a:r>
              <a:rPr lang="nl-NL" dirty="0"/>
              <a:t> </a:t>
            </a:r>
            <a:r>
              <a:rPr lang="nl-NL" dirty="0" err="1"/>
              <a:t>by</a:t>
            </a:r>
            <a:r>
              <a:rPr lang="nl-NL" dirty="0"/>
              <a:t> a picture (right click &gt; background)</a:t>
            </a:r>
          </a:p>
        </p:txBody>
      </p:sp>
      <p:sp>
        <p:nvSpPr>
          <p:cNvPr id="13" name="Tijdelijke aanduiding voor tekst 5"/>
          <p:cNvSpPr>
            <a:spLocks noGrp="1"/>
          </p:cNvSpPr>
          <p:nvPr>
            <p:ph type="body" sz="quarter" idx="10" hasCustomPrompt="1"/>
          </p:nvPr>
        </p:nvSpPr>
        <p:spPr>
          <a:xfrm>
            <a:off x="466724" y="571501"/>
            <a:ext cx="2657475" cy="984250"/>
          </a:xfrm>
        </p:spPr>
        <p:txBody>
          <a:bodyPr>
            <a:noAutofit/>
          </a:bodyPr>
          <a:lstStyle>
            <a:lvl1pPr marL="0" indent="0">
              <a:buFont typeface="Arial" charset="0"/>
              <a:buNone/>
              <a:defRPr sz="2000" b="1">
                <a:solidFill>
                  <a:schemeClr val="bg2"/>
                </a:solidFill>
              </a:defRPr>
            </a:lvl1pPr>
            <a:lvl2pPr marL="457200" indent="0">
              <a:buNone/>
              <a:defRPr sz="1600">
                <a:solidFill>
                  <a:schemeClr val="bg2"/>
                </a:solidFill>
              </a:defRPr>
            </a:lvl2pPr>
            <a:lvl3pPr marL="914400" indent="0">
              <a:buNone/>
              <a:defRPr sz="14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nl-NL" dirty="0"/>
              <a:t>CLICK TO ADD A TITLE</a:t>
            </a:r>
          </a:p>
        </p:txBody>
      </p:sp>
      <p:sp>
        <p:nvSpPr>
          <p:cNvPr id="8"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lumMod val="50000"/>
                  </a:schemeClr>
                </a:solidFill>
                <a:latin typeface="Verdana" charset="0"/>
                <a:ea typeface="Verdana" charset="0"/>
                <a:cs typeface="Verdana" charset="0"/>
              </a:defRPr>
            </a:lvl1pPr>
          </a:lstStyle>
          <a:p>
            <a:endParaRPr lang="nl-NL" dirty="0"/>
          </a:p>
        </p:txBody>
      </p:sp>
      <p:sp>
        <p:nvSpPr>
          <p:cNvPr id="14" name="Tijdelijke aanduiding voor voettekst 4"/>
          <p:cNvSpPr>
            <a:spLocks noGrp="1"/>
          </p:cNvSpPr>
          <p:nvPr>
            <p:ph type="ftr" sz="quarter" idx="3"/>
          </p:nvPr>
        </p:nvSpPr>
        <p:spPr>
          <a:xfrm>
            <a:off x="2412000" y="6369175"/>
            <a:ext cx="4320000" cy="365125"/>
          </a:xfrm>
          <a:prstGeom prst="rect">
            <a:avLst/>
          </a:prstGeom>
        </p:spPr>
        <p:txBody>
          <a:bodyPr vert="horz" lIns="91440" tIns="45720" rIns="91440" bIns="45720" rtlCol="0" anchor="ctr"/>
          <a:lstStyle>
            <a:lvl1pPr algn="r">
              <a:defRPr sz="1400" b="1" i="0">
                <a:solidFill>
                  <a:schemeClr val="bg1">
                    <a:lumMod val="50000"/>
                  </a:schemeClr>
                </a:solidFill>
                <a:latin typeface="Verdana" charset="0"/>
                <a:ea typeface="Verdana" charset="0"/>
                <a:cs typeface="Verdana" charset="0"/>
              </a:defRPr>
            </a:lvl1pPr>
          </a:lstStyle>
          <a:p>
            <a:pPr algn="ctr"/>
            <a:r>
              <a:rPr lang="nl-NL"/>
              <a:t>- CONFIDENTIAL -</a:t>
            </a:r>
            <a:endParaRPr lang="nl-NL" dirty="0"/>
          </a:p>
        </p:txBody>
      </p:sp>
      <p:sp>
        <p:nvSpPr>
          <p:cNvPr id="15"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lumMod val="50000"/>
                  </a:schemeClr>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rve-left-1/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Vrije vorm 13"/>
          <p:cNvSpPr/>
          <p:nvPr userDrawn="1"/>
        </p:nvSpPr>
        <p:spPr>
          <a:xfrm>
            <a:off x="0" y="0"/>
            <a:ext cx="9144000" cy="6858000"/>
          </a:xfrm>
          <a:custGeom>
            <a:avLst/>
            <a:gdLst>
              <a:gd name="connsiteX0" fmla="*/ 1 w 9144000"/>
              <a:gd name="connsiteY0" fmla="*/ 1 h 6858000"/>
              <a:gd name="connsiteX1" fmla="*/ 1 w 9144000"/>
              <a:gd name="connsiteY1" fmla="*/ 6854064 h 6858000"/>
              <a:gd name="connsiteX2" fmla="*/ 2872263 w 9144000"/>
              <a:gd name="connsiteY2" fmla="*/ 6854064 h 6858000"/>
              <a:gd name="connsiteX3" fmla="*/ 3049134 w 9144000"/>
              <a:gd name="connsiteY3" fmla="*/ 6659457 h 6858000"/>
              <a:gd name="connsiteX4" fmla="*/ 3991896 w 9144000"/>
              <a:gd name="connsiteY4" fmla="*/ 4033310 h 6858000"/>
              <a:gd name="connsiteX5" fmla="*/ 895128 w 9144000"/>
              <a:gd name="connsiteY5" fmla="*/ 34729 h 6858000"/>
              <a:gd name="connsiteX6" fmla="*/ 744660 w 9144000"/>
              <a:gd name="connsiteY6" fmla="*/ 1 h 6858000"/>
              <a:gd name="connsiteX7" fmla="*/ 0 w 9144000"/>
              <a:gd name="connsiteY7" fmla="*/ 0 h 6858000"/>
              <a:gd name="connsiteX8" fmla="*/ 9144000 w 9144000"/>
              <a:gd name="connsiteY8" fmla="*/ 0 h 6858000"/>
              <a:gd name="connsiteX9" fmla="*/ 9144000 w 9144000"/>
              <a:gd name="connsiteY9" fmla="*/ 6858000 h 6858000"/>
              <a:gd name="connsiteX10" fmla="*/ 0 w 9144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6858000">
                <a:moveTo>
                  <a:pt x="1" y="1"/>
                </a:moveTo>
                <a:lnTo>
                  <a:pt x="1" y="6854064"/>
                </a:lnTo>
                <a:lnTo>
                  <a:pt x="2872263" y="6854064"/>
                </a:lnTo>
                <a:lnTo>
                  <a:pt x="3049134" y="6659457"/>
                </a:lnTo>
                <a:cubicBezTo>
                  <a:pt x="3638097" y="5945799"/>
                  <a:pt x="3991896" y="5030872"/>
                  <a:pt x="3991896" y="4033310"/>
                </a:cubicBezTo>
                <a:cubicBezTo>
                  <a:pt x="3991896" y="2109442"/>
                  <a:pt x="2675981" y="492922"/>
                  <a:pt x="895128" y="34729"/>
                </a:cubicBezTo>
                <a:lnTo>
                  <a:pt x="744660" y="1"/>
                </a:lnTo>
                <a:close/>
                <a:moveTo>
                  <a:pt x="0" y="0"/>
                </a:moveTo>
                <a:lnTo>
                  <a:pt x="9144000" y="0"/>
                </a:lnTo>
                <a:lnTo>
                  <a:pt x="9144000"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nl-NL" sz="3200" b="0" i="0" dirty="0">
              <a:latin typeface="Verdana" charset="0"/>
            </a:endParaRPr>
          </a:p>
        </p:txBody>
      </p:sp>
      <p:sp>
        <p:nvSpPr>
          <p:cNvPr id="2" name="Titel 1"/>
          <p:cNvSpPr>
            <a:spLocks noGrp="1"/>
          </p:cNvSpPr>
          <p:nvPr>
            <p:ph type="title" hasCustomPrompt="1"/>
          </p:nvPr>
        </p:nvSpPr>
        <p:spPr>
          <a:xfrm>
            <a:off x="4449094" y="273050"/>
            <a:ext cx="4237705" cy="1162050"/>
          </a:xfrm>
          <a:prstGeom prst="rect">
            <a:avLst/>
          </a:prstGeom>
        </p:spPr>
        <p:txBody>
          <a:bodyPr anchor="b">
            <a:normAutofit/>
          </a:bodyPr>
          <a:lstStyle>
            <a:lvl1pPr algn="l">
              <a:defRPr sz="2000" b="1">
                <a:solidFill>
                  <a:schemeClr val="bg2"/>
                </a:solidFill>
                <a:latin typeface="Verdana" charset="0"/>
                <a:ea typeface="Verdana" charset="0"/>
                <a:cs typeface="Verdana" charset="0"/>
              </a:defRPr>
            </a:lvl1pPr>
          </a:lstStyle>
          <a:p>
            <a:r>
              <a:rPr lang="nl-NL" dirty="0"/>
              <a:t>CLICK TO ADD A TITLE</a:t>
            </a:r>
          </a:p>
        </p:txBody>
      </p:sp>
      <p:sp>
        <p:nvSpPr>
          <p:cNvPr id="3" name="Tijdelijke aanduiding voor inhoud 2"/>
          <p:cNvSpPr>
            <a:spLocks noGrp="1"/>
          </p:cNvSpPr>
          <p:nvPr>
            <p:ph idx="1" hasCustomPrompt="1"/>
          </p:nvPr>
        </p:nvSpPr>
        <p:spPr>
          <a:xfrm>
            <a:off x="4449094" y="1711842"/>
            <a:ext cx="4237705" cy="4414321"/>
          </a:xfrm>
          <a:prstGeom prst="rect">
            <a:avLst/>
          </a:prstGeom>
        </p:spPr>
        <p:txBody>
          <a:bodyPr>
            <a:normAutofit/>
          </a:bodyPr>
          <a:lstStyle>
            <a:lvl1pPr>
              <a:defRPr sz="3200" b="0" baseline="0">
                <a:solidFill>
                  <a:schemeClr val="accent2"/>
                </a:solidFill>
                <a:latin typeface="Verdana" charset="0"/>
                <a:ea typeface="Verdana" charset="0"/>
                <a:cs typeface="Verdana"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Change image or </a:t>
            </a:r>
            <a:r>
              <a:rPr lang="nl-NL" dirty="0" err="1"/>
              <a:t>replace</a:t>
            </a:r>
            <a:r>
              <a:rPr lang="nl-NL" dirty="0"/>
              <a:t> </a:t>
            </a:r>
            <a:r>
              <a:rPr lang="nl-NL" dirty="0" err="1"/>
              <a:t>it</a:t>
            </a:r>
            <a:r>
              <a:rPr lang="nl-NL" dirty="0"/>
              <a:t> </a:t>
            </a:r>
            <a:r>
              <a:rPr lang="nl-NL" dirty="0" err="1"/>
              <a:t>by</a:t>
            </a:r>
            <a:r>
              <a:rPr lang="nl-NL" dirty="0"/>
              <a:t> a colour (right click &gt; background)</a:t>
            </a:r>
          </a:p>
        </p:txBody>
      </p:sp>
      <p:sp>
        <p:nvSpPr>
          <p:cNvPr id="11"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2"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lumMod val="50000"/>
                  </a:schemeClr>
                </a:solidFill>
                <a:latin typeface="Verdana" charset="0"/>
                <a:ea typeface="Verdana" charset="0"/>
                <a:cs typeface="Verdana" charset="0"/>
              </a:defRPr>
            </a:lvl1pPr>
          </a:lstStyle>
          <a:p>
            <a:pPr algn="ctr"/>
            <a:r>
              <a:rPr lang="nl-NL"/>
              <a:t>- CONFIDENTIAL -</a:t>
            </a:r>
            <a:endParaRPr lang="nl-NL" dirty="0"/>
          </a:p>
        </p:txBody>
      </p:sp>
      <p:sp>
        <p:nvSpPr>
          <p:cNvPr id="13"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lumMod val="50000"/>
                  </a:schemeClr>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rve-left-1/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Vrije vorm 8"/>
          <p:cNvSpPr/>
          <p:nvPr userDrawn="1"/>
        </p:nvSpPr>
        <p:spPr>
          <a:xfrm flipH="1">
            <a:off x="1725106" y="-3"/>
            <a:ext cx="7417288" cy="6857999"/>
          </a:xfrm>
          <a:custGeom>
            <a:avLst/>
            <a:gdLst>
              <a:gd name="connsiteX0" fmla="*/ 5632450 w 5693790"/>
              <a:gd name="connsiteY0" fmla="*/ 0 h 6857998"/>
              <a:gd name="connsiteX1" fmla="*/ 5693790 w 5693790"/>
              <a:gd name="connsiteY1" fmla="*/ 0 h 6857998"/>
              <a:gd name="connsiteX2" fmla="*/ 5693790 w 5693790"/>
              <a:gd name="connsiteY2" fmla="*/ 2131 h 6857998"/>
              <a:gd name="connsiteX3" fmla="*/ 0 w 5693790"/>
              <a:gd name="connsiteY3" fmla="*/ 0 h 6857998"/>
              <a:gd name="connsiteX4" fmla="*/ 5632450 w 5693790"/>
              <a:gd name="connsiteY4" fmla="*/ 0 h 6857998"/>
              <a:gd name="connsiteX5" fmla="*/ 1746250 w 5693790"/>
              <a:gd name="connsiteY5" fmla="*/ 3886200 h 6857998"/>
              <a:gd name="connsiteX6" fmla="*/ 2884492 w 5693790"/>
              <a:gd name="connsiteY6" fmla="*/ 6634159 h 6857998"/>
              <a:gd name="connsiteX7" fmla="*/ 3130778 w 5693790"/>
              <a:gd name="connsiteY7" fmla="*/ 6857998 h 6857998"/>
              <a:gd name="connsiteX8" fmla="*/ 0 w 5693790"/>
              <a:gd name="connsiteY8" fmla="*/ 6857998 h 6857998"/>
              <a:gd name="connsiteX0" fmla="*/ 7333659 w 7394999"/>
              <a:gd name="connsiteY0" fmla="*/ 0 h 6857998"/>
              <a:gd name="connsiteX1" fmla="*/ 7394999 w 7394999"/>
              <a:gd name="connsiteY1" fmla="*/ 0 h 6857998"/>
              <a:gd name="connsiteX2" fmla="*/ 7394999 w 7394999"/>
              <a:gd name="connsiteY2" fmla="*/ 2131 h 6857998"/>
              <a:gd name="connsiteX3" fmla="*/ 7333659 w 7394999"/>
              <a:gd name="connsiteY3" fmla="*/ 0 h 6857998"/>
              <a:gd name="connsiteX4" fmla="*/ 0 w 7394999"/>
              <a:gd name="connsiteY4" fmla="*/ 10632 h 6857998"/>
              <a:gd name="connsiteX5" fmla="*/ 7333659 w 7394999"/>
              <a:gd name="connsiteY5" fmla="*/ 0 h 6857998"/>
              <a:gd name="connsiteX6" fmla="*/ 3447459 w 7394999"/>
              <a:gd name="connsiteY6" fmla="*/ 3886200 h 6857998"/>
              <a:gd name="connsiteX7" fmla="*/ 4585701 w 7394999"/>
              <a:gd name="connsiteY7" fmla="*/ 6634159 h 6857998"/>
              <a:gd name="connsiteX8" fmla="*/ 4831987 w 7394999"/>
              <a:gd name="connsiteY8" fmla="*/ 6857998 h 6857998"/>
              <a:gd name="connsiteX9" fmla="*/ 1701209 w 7394999"/>
              <a:gd name="connsiteY9" fmla="*/ 6857998 h 6857998"/>
              <a:gd name="connsiteX10" fmla="*/ 0 w 7394999"/>
              <a:gd name="connsiteY10" fmla="*/ 10632 h 6857998"/>
              <a:gd name="connsiteX0" fmla="*/ 7344292 w 7405632"/>
              <a:gd name="connsiteY0" fmla="*/ 0 h 6857998"/>
              <a:gd name="connsiteX1" fmla="*/ 7405632 w 7405632"/>
              <a:gd name="connsiteY1" fmla="*/ 0 h 6857998"/>
              <a:gd name="connsiteX2" fmla="*/ 7405632 w 7405632"/>
              <a:gd name="connsiteY2" fmla="*/ 2131 h 6857998"/>
              <a:gd name="connsiteX3" fmla="*/ 7344292 w 7405632"/>
              <a:gd name="connsiteY3" fmla="*/ 0 h 6857998"/>
              <a:gd name="connsiteX4" fmla="*/ 10633 w 7405632"/>
              <a:gd name="connsiteY4" fmla="*/ 10632 h 6857998"/>
              <a:gd name="connsiteX5" fmla="*/ 7344292 w 7405632"/>
              <a:gd name="connsiteY5" fmla="*/ 0 h 6857998"/>
              <a:gd name="connsiteX6" fmla="*/ 3458092 w 7405632"/>
              <a:gd name="connsiteY6" fmla="*/ 3886200 h 6857998"/>
              <a:gd name="connsiteX7" fmla="*/ 4596334 w 7405632"/>
              <a:gd name="connsiteY7" fmla="*/ 6634159 h 6857998"/>
              <a:gd name="connsiteX8" fmla="*/ 4842620 w 7405632"/>
              <a:gd name="connsiteY8" fmla="*/ 6857998 h 6857998"/>
              <a:gd name="connsiteX9" fmla="*/ 0 w 7405632"/>
              <a:gd name="connsiteY9" fmla="*/ 6857998 h 6857998"/>
              <a:gd name="connsiteX10" fmla="*/ 10633 w 7405632"/>
              <a:gd name="connsiteY10" fmla="*/ 10632 h 6857998"/>
              <a:gd name="connsiteX0" fmla="*/ 7344292 w 7405632"/>
              <a:gd name="connsiteY0" fmla="*/ 0 h 6868630"/>
              <a:gd name="connsiteX1" fmla="*/ 7405632 w 7405632"/>
              <a:gd name="connsiteY1" fmla="*/ 0 h 6868630"/>
              <a:gd name="connsiteX2" fmla="*/ 7405632 w 7405632"/>
              <a:gd name="connsiteY2" fmla="*/ 2131 h 6868630"/>
              <a:gd name="connsiteX3" fmla="*/ 7344292 w 7405632"/>
              <a:gd name="connsiteY3" fmla="*/ 0 h 6868630"/>
              <a:gd name="connsiteX4" fmla="*/ 10633 w 7405632"/>
              <a:gd name="connsiteY4" fmla="*/ 10632 h 6868630"/>
              <a:gd name="connsiteX5" fmla="*/ 7344292 w 7405632"/>
              <a:gd name="connsiteY5" fmla="*/ 0 h 6868630"/>
              <a:gd name="connsiteX6" fmla="*/ 3458092 w 7405632"/>
              <a:gd name="connsiteY6" fmla="*/ 3886200 h 6868630"/>
              <a:gd name="connsiteX7" fmla="*/ 4596334 w 7405632"/>
              <a:gd name="connsiteY7" fmla="*/ 6634159 h 6868630"/>
              <a:gd name="connsiteX8" fmla="*/ 4842620 w 7405632"/>
              <a:gd name="connsiteY8" fmla="*/ 6857998 h 6868630"/>
              <a:gd name="connsiteX9" fmla="*/ 0 w 7405632"/>
              <a:gd name="connsiteY9" fmla="*/ 6868630 h 6868630"/>
              <a:gd name="connsiteX10" fmla="*/ 10633 w 7405632"/>
              <a:gd name="connsiteY10" fmla="*/ 10632 h 6868630"/>
              <a:gd name="connsiteX0" fmla="*/ 7344292 w 7405632"/>
              <a:gd name="connsiteY0" fmla="*/ 0 h 6868630"/>
              <a:gd name="connsiteX1" fmla="*/ 7405632 w 7405632"/>
              <a:gd name="connsiteY1" fmla="*/ 0 h 6868630"/>
              <a:gd name="connsiteX2" fmla="*/ 7405632 w 7405632"/>
              <a:gd name="connsiteY2" fmla="*/ 2131 h 6868630"/>
              <a:gd name="connsiteX3" fmla="*/ 7344292 w 7405632"/>
              <a:gd name="connsiteY3" fmla="*/ 0 h 6868630"/>
              <a:gd name="connsiteX4" fmla="*/ 0 w 7405632"/>
              <a:gd name="connsiteY4" fmla="*/ 21264 h 6868630"/>
              <a:gd name="connsiteX5" fmla="*/ 7344292 w 7405632"/>
              <a:gd name="connsiteY5" fmla="*/ 0 h 6868630"/>
              <a:gd name="connsiteX6" fmla="*/ 3458092 w 7405632"/>
              <a:gd name="connsiteY6" fmla="*/ 3886200 h 6868630"/>
              <a:gd name="connsiteX7" fmla="*/ 4596334 w 7405632"/>
              <a:gd name="connsiteY7" fmla="*/ 6634159 h 6868630"/>
              <a:gd name="connsiteX8" fmla="*/ 4842620 w 7405632"/>
              <a:gd name="connsiteY8" fmla="*/ 6857998 h 6868630"/>
              <a:gd name="connsiteX9" fmla="*/ 0 w 7405632"/>
              <a:gd name="connsiteY9" fmla="*/ 6868630 h 6868630"/>
              <a:gd name="connsiteX10" fmla="*/ 0 w 7405632"/>
              <a:gd name="connsiteY10" fmla="*/ 21264 h 6868630"/>
              <a:gd name="connsiteX0" fmla="*/ 7354925 w 7416265"/>
              <a:gd name="connsiteY0" fmla="*/ 1 h 6868631"/>
              <a:gd name="connsiteX1" fmla="*/ 7416265 w 7416265"/>
              <a:gd name="connsiteY1" fmla="*/ 1 h 6868631"/>
              <a:gd name="connsiteX2" fmla="*/ 7416265 w 7416265"/>
              <a:gd name="connsiteY2" fmla="*/ 2132 h 6868631"/>
              <a:gd name="connsiteX3" fmla="*/ 7354925 w 7416265"/>
              <a:gd name="connsiteY3" fmla="*/ 1 h 6868631"/>
              <a:gd name="connsiteX4" fmla="*/ 0 w 7416265"/>
              <a:gd name="connsiteY4" fmla="*/ 0 h 6868631"/>
              <a:gd name="connsiteX5" fmla="*/ 7354925 w 7416265"/>
              <a:gd name="connsiteY5" fmla="*/ 1 h 6868631"/>
              <a:gd name="connsiteX6" fmla="*/ 3468725 w 7416265"/>
              <a:gd name="connsiteY6" fmla="*/ 3886201 h 6868631"/>
              <a:gd name="connsiteX7" fmla="*/ 4606967 w 7416265"/>
              <a:gd name="connsiteY7" fmla="*/ 6634160 h 6868631"/>
              <a:gd name="connsiteX8" fmla="*/ 4853253 w 7416265"/>
              <a:gd name="connsiteY8" fmla="*/ 6857999 h 6868631"/>
              <a:gd name="connsiteX9" fmla="*/ 10633 w 7416265"/>
              <a:gd name="connsiteY9" fmla="*/ 6868631 h 6868631"/>
              <a:gd name="connsiteX10" fmla="*/ 0 w 7416265"/>
              <a:gd name="connsiteY10" fmla="*/ 0 h 6868631"/>
              <a:gd name="connsiteX0" fmla="*/ 7355947 w 7417287"/>
              <a:gd name="connsiteY0" fmla="*/ 1 h 6889896"/>
              <a:gd name="connsiteX1" fmla="*/ 7417287 w 7417287"/>
              <a:gd name="connsiteY1" fmla="*/ 1 h 6889896"/>
              <a:gd name="connsiteX2" fmla="*/ 7417287 w 7417287"/>
              <a:gd name="connsiteY2" fmla="*/ 2132 h 6889896"/>
              <a:gd name="connsiteX3" fmla="*/ 7355947 w 7417287"/>
              <a:gd name="connsiteY3" fmla="*/ 1 h 6889896"/>
              <a:gd name="connsiteX4" fmla="*/ 1022 w 7417287"/>
              <a:gd name="connsiteY4" fmla="*/ 0 h 6889896"/>
              <a:gd name="connsiteX5" fmla="*/ 7355947 w 7417287"/>
              <a:gd name="connsiteY5" fmla="*/ 1 h 6889896"/>
              <a:gd name="connsiteX6" fmla="*/ 3469747 w 7417287"/>
              <a:gd name="connsiteY6" fmla="*/ 3886201 h 6889896"/>
              <a:gd name="connsiteX7" fmla="*/ 4607989 w 7417287"/>
              <a:gd name="connsiteY7" fmla="*/ 6634160 h 6889896"/>
              <a:gd name="connsiteX8" fmla="*/ 4854275 w 7417287"/>
              <a:gd name="connsiteY8" fmla="*/ 6857999 h 6889896"/>
              <a:gd name="connsiteX9" fmla="*/ 1023 w 7417287"/>
              <a:gd name="connsiteY9" fmla="*/ 6889896 h 6889896"/>
              <a:gd name="connsiteX10" fmla="*/ 1022 w 7417287"/>
              <a:gd name="connsiteY10" fmla="*/ 0 h 6889896"/>
              <a:gd name="connsiteX0" fmla="*/ 7355947 w 7417287"/>
              <a:gd name="connsiteY0" fmla="*/ 1 h 6879263"/>
              <a:gd name="connsiteX1" fmla="*/ 7417287 w 7417287"/>
              <a:gd name="connsiteY1" fmla="*/ 1 h 6879263"/>
              <a:gd name="connsiteX2" fmla="*/ 7417287 w 7417287"/>
              <a:gd name="connsiteY2" fmla="*/ 2132 h 6879263"/>
              <a:gd name="connsiteX3" fmla="*/ 7355947 w 7417287"/>
              <a:gd name="connsiteY3" fmla="*/ 1 h 6879263"/>
              <a:gd name="connsiteX4" fmla="*/ 1022 w 7417287"/>
              <a:gd name="connsiteY4" fmla="*/ 0 h 6879263"/>
              <a:gd name="connsiteX5" fmla="*/ 7355947 w 7417287"/>
              <a:gd name="connsiteY5" fmla="*/ 1 h 6879263"/>
              <a:gd name="connsiteX6" fmla="*/ 3469747 w 7417287"/>
              <a:gd name="connsiteY6" fmla="*/ 3886201 h 6879263"/>
              <a:gd name="connsiteX7" fmla="*/ 4607989 w 7417287"/>
              <a:gd name="connsiteY7" fmla="*/ 6634160 h 6879263"/>
              <a:gd name="connsiteX8" fmla="*/ 4854275 w 7417287"/>
              <a:gd name="connsiteY8" fmla="*/ 6857999 h 6879263"/>
              <a:gd name="connsiteX9" fmla="*/ 1023 w 7417287"/>
              <a:gd name="connsiteY9" fmla="*/ 6879263 h 6879263"/>
              <a:gd name="connsiteX10" fmla="*/ 1022 w 7417287"/>
              <a:gd name="connsiteY10" fmla="*/ 0 h 6879263"/>
              <a:gd name="connsiteX0" fmla="*/ 7355947 w 7417287"/>
              <a:gd name="connsiteY0" fmla="*/ 1 h 6857999"/>
              <a:gd name="connsiteX1" fmla="*/ 7417287 w 7417287"/>
              <a:gd name="connsiteY1" fmla="*/ 1 h 6857999"/>
              <a:gd name="connsiteX2" fmla="*/ 7417287 w 7417287"/>
              <a:gd name="connsiteY2" fmla="*/ 2132 h 6857999"/>
              <a:gd name="connsiteX3" fmla="*/ 7355947 w 7417287"/>
              <a:gd name="connsiteY3" fmla="*/ 1 h 6857999"/>
              <a:gd name="connsiteX4" fmla="*/ 1022 w 7417287"/>
              <a:gd name="connsiteY4" fmla="*/ 0 h 6857999"/>
              <a:gd name="connsiteX5" fmla="*/ 7355947 w 7417287"/>
              <a:gd name="connsiteY5" fmla="*/ 1 h 6857999"/>
              <a:gd name="connsiteX6" fmla="*/ 3469747 w 7417287"/>
              <a:gd name="connsiteY6" fmla="*/ 3886201 h 6857999"/>
              <a:gd name="connsiteX7" fmla="*/ 4607989 w 7417287"/>
              <a:gd name="connsiteY7" fmla="*/ 6634160 h 6857999"/>
              <a:gd name="connsiteX8" fmla="*/ 4854275 w 7417287"/>
              <a:gd name="connsiteY8" fmla="*/ 6857999 h 6857999"/>
              <a:gd name="connsiteX9" fmla="*/ 1023 w 7417287"/>
              <a:gd name="connsiteY9" fmla="*/ 6857998 h 6857999"/>
              <a:gd name="connsiteX10" fmla="*/ 1022 w 7417287"/>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17287" h="6857999">
                <a:moveTo>
                  <a:pt x="7355947" y="1"/>
                </a:moveTo>
                <a:lnTo>
                  <a:pt x="7417287" y="1"/>
                </a:lnTo>
                <a:lnTo>
                  <a:pt x="7417287" y="2132"/>
                </a:lnTo>
                <a:lnTo>
                  <a:pt x="7355947" y="1"/>
                </a:lnTo>
                <a:close/>
                <a:moveTo>
                  <a:pt x="1022" y="0"/>
                </a:moveTo>
                <a:lnTo>
                  <a:pt x="7355947" y="1"/>
                </a:lnTo>
                <a:cubicBezTo>
                  <a:pt x="5209658" y="1"/>
                  <a:pt x="3469747" y="1739912"/>
                  <a:pt x="3469747" y="3886201"/>
                </a:cubicBezTo>
                <a:cubicBezTo>
                  <a:pt x="3469747" y="4959346"/>
                  <a:pt x="3904725" y="5930896"/>
                  <a:pt x="4607989" y="6634160"/>
                </a:cubicBezTo>
                <a:lnTo>
                  <a:pt x="4854275" y="6857999"/>
                </a:lnTo>
                <a:lnTo>
                  <a:pt x="1023" y="6857998"/>
                </a:lnTo>
                <a:cubicBezTo>
                  <a:pt x="-2521" y="4568454"/>
                  <a:pt x="4566" y="2289544"/>
                  <a:pt x="1022"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Tijdelijke aanduiding voor tekst 3"/>
          <p:cNvSpPr>
            <a:spLocks noGrp="1"/>
          </p:cNvSpPr>
          <p:nvPr>
            <p:ph type="body" sz="half" idx="10" hasCustomPrompt="1"/>
          </p:nvPr>
        </p:nvSpPr>
        <p:spPr>
          <a:xfrm>
            <a:off x="5964865" y="1708153"/>
            <a:ext cx="2721935" cy="4418010"/>
          </a:xfrm>
          <a:prstGeom prst="rect">
            <a:avLst/>
          </a:prstGeom>
        </p:spPr>
        <p:txBody>
          <a:bodyPr>
            <a:normAutofit/>
          </a:bodyPr>
          <a:lstStyle>
            <a:lvl1pPr marL="0" indent="0" algn="r">
              <a:buFont typeface="Arial" charset="0"/>
              <a:buNone/>
              <a:defRPr sz="2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here</a:t>
            </a:r>
            <a:r>
              <a:rPr lang="nl-NL" dirty="0"/>
              <a:t> </a:t>
            </a:r>
            <a:r>
              <a:rPr lang="nl-NL" dirty="0" err="1"/>
              <a:t>to</a:t>
            </a:r>
            <a:r>
              <a:rPr lang="nl-NL" dirty="0"/>
              <a:t> </a:t>
            </a:r>
            <a:r>
              <a:rPr lang="nl-NL" dirty="0" err="1"/>
              <a:t>add</a:t>
            </a:r>
            <a:r>
              <a:rPr lang="nl-NL" dirty="0"/>
              <a:t> </a:t>
            </a:r>
            <a:r>
              <a:rPr lang="nl-NL" dirty="0" err="1"/>
              <a:t>text</a:t>
            </a:r>
            <a:endParaRPr lang="nl-NL" dirty="0"/>
          </a:p>
        </p:txBody>
      </p:sp>
      <p:sp>
        <p:nvSpPr>
          <p:cNvPr id="14" name="Titel 1"/>
          <p:cNvSpPr>
            <a:spLocks noGrp="1"/>
          </p:cNvSpPr>
          <p:nvPr>
            <p:ph type="title" hasCustomPrompt="1"/>
          </p:nvPr>
        </p:nvSpPr>
        <p:spPr>
          <a:xfrm>
            <a:off x="4563209" y="273050"/>
            <a:ext cx="4123592" cy="1162050"/>
          </a:xfrm>
          <a:prstGeom prst="rect">
            <a:avLst/>
          </a:prstGeom>
        </p:spPr>
        <p:txBody>
          <a:bodyPr anchor="b">
            <a:normAutofit/>
          </a:bodyPr>
          <a:lstStyle>
            <a:lvl1pPr algn="r">
              <a:defRPr sz="2000" b="1">
                <a:solidFill>
                  <a:schemeClr val="bg2"/>
                </a:solidFill>
              </a:defRPr>
            </a:lvl1pPr>
          </a:lstStyle>
          <a:p>
            <a:r>
              <a:rPr lang="nl-NL" dirty="0"/>
              <a:t>CLICK TO ADD A TITLE</a:t>
            </a:r>
          </a:p>
        </p:txBody>
      </p:sp>
      <p:sp>
        <p:nvSpPr>
          <p:cNvPr id="12"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3"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lumMod val="50000"/>
                  </a:schemeClr>
                </a:solidFill>
                <a:latin typeface="Verdana" charset="0"/>
                <a:ea typeface="Verdana" charset="0"/>
                <a:cs typeface="Verdana" charset="0"/>
              </a:defRPr>
            </a:lvl1pPr>
          </a:lstStyle>
          <a:p>
            <a:pPr algn="ctr"/>
            <a:r>
              <a:rPr lang="nl-NL"/>
              <a:t>- CONFIDENTIAL -</a:t>
            </a:r>
            <a:endParaRPr lang="nl-NL" dirty="0"/>
          </a:p>
        </p:txBody>
      </p:sp>
      <p:sp>
        <p:nvSpPr>
          <p:cNvPr id="16"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lumMod val="50000"/>
                  </a:schemeClr>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CCFCF-6267-49E4-B147-F901B68EA143}"/>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A3CEC30D-7B3F-410E-AEE6-C883E5823E8E}"/>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B73B560E-A7F1-41E9-95CA-0A65E58C4652}"/>
              </a:ext>
            </a:extLst>
          </p:cNvPr>
          <p:cNvSpPr>
            <a:spLocks noGrp="1"/>
          </p:cNvSpPr>
          <p:nvPr>
            <p:ph type="dt" sz="half" idx="10"/>
          </p:nvPr>
        </p:nvSpPr>
        <p:spPr/>
        <p:txBody>
          <a:bodyPr/>
          <a:lstStyle/>
          <a:p>
            <a:fld id="{CACBB207-95D9-4253-99AE-E461C84A3BBD}" type="datetimeFigureOut">
              <a:rPr lang="en-US" smtClean="0"/>
              <a:t>10/15/2018</a:t>
            </a:fld>
            <a:endParaRPr lang="en-US"/>
          </a:p>
        </p:txBody>
      </p:sp>
      <p:sp>
        <p:nvSpPr>
          <p:cNvPr id="5" name="Tijdelijke aanduiding voor voettekst 4">
            <a:extLst>
              <a:ext uri="{FF2B5EF4-FFF2-40B4-BE49-F238E27FC236}">
                <a16:creationId xmlns:a16="http://schemas.microsoft.com/office/drawing/2014/main" id="{4FCB27D2-D240-4668-8989-AE8CB90A2AE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36B14474-9C08-45A5-8221-981DECEE0376}"/>
              </a:ext>
            </a:extLst>
          </p:cNvPr>
          <p:cNvSpPr>
            <a:spLocks noGrp="1"/>
          </p:cNvSpPr>
          <p:nvPr>
            <p:ph type="sldNum" sz="quarter" idx="12"/>
          </p:nvPr>
        </p:nvSpPr>
        <p:spPr/>
        <p:txBody>
          <a:bodyPr/>
          <a:lstStyle/>
          <a:p>
            <a:fld id="{EE7F2504-70FB-4DE3-9841-F22AE3E344BD}" type="slidenum">
              <a:rPr lang="en-US" smtClean="0"/>
              <a:t>‹#›</a:t>
            </a:fld>
            <a:endParaRPr lang="en-US"/>
          </a:p>
        </p:txBody>
      </p:sp>
    </p:spTree>
    <p:extLst>
      <p:ext uri="{BB962C8B-B14F-4D97-AF65-F5344CB8AC3E}">
        <p14:creationId xmlns:p14="http://schemas.microsoft.com/office/powerpoint/2010/main" val="198975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301014"/>
            <a:ext cx="8229600" cy="912324"/>
          </a:xfrm>
        </p:spPr>
        <p:txBody>
          <a:bodyPr anchor="b"/>
          <a:lstStyle/>
          <a:p>
            <a:r>
              <a:rPr lang="nl-NL" dirty="0"/>
              <a:t>CLICK TO ADD A TITLE</a:t>
            </a:r>
          </a:p>
        </p:txBody>
      </p:sp>
      <p:sp>
        <p:nvSpPr>
          <p:cNvPr id="3" name="Tijdelijke aanduiding voor inhoud 2"/>
          <p:cNvSpPr>
            <a:spLocks noGrp="1"/>
          </p:cNvSpPr>
          <p:nvPr>
            <p:ph sz="half" idx="1" hasCustomPrompt="1"/>
          </p:nvPr>
        </p:nvSpPr>
        <p:spPr>
          <a:xfrm>
            <a:off x="457200" y="1600200"/>
            <a:ext cx="4038600" cy="4525963"/>
          </a:xfrm>
        </p:spPr>
        <p:txBody>
          <a:bodyPr>
            <a:normAutofit/>
          </a:bodyPr>
          <a:lstStyle>
            <a:lvl1pPr>
              <a:defRPr sz="2800">
                <a:solidFill>
                  <a:schemeClr val="tx1"/>
                </a:solidFill>
              </a:defRPr>
            </a:lvl1pPr>
            <a:lvl2pPr>
              <a:defRPr sz="2400">
                <a:solidFill>
                  <a:schemeClr val="bg1"/>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Tijdelijke aanduiding voor inhoud 3"/>
          <p:cNvSpPr>
            <a:spLocks noGrp="1"/>
          </p:cNvSpPr>
          <p:nvPr>
            <p:ph sz="half" idx="2" hasCustomPrompt="1"/>
          </p:nvPr>
        </p:nvSpPr>
        <p:spPr>
          <a:xfrm>
            <a:off x="4648200" y="1600200"/>
            <a:ext cx="4038600" cy="4525963"/>
          </a:xfrm>
        </p:spPr>
        <p:txBody>
          <a:bodyPr>
            <a:normAutofit/>
          </a:bodyPr>
          <a:lstStyle>
            <a:lvl1pPr>
              <a:defRPr sz="2800">
                <a:solidFill>
                  <a:schemeClr val="tx1"/>
                </a:solidFill>
              </a:defRPr>
            </a:lvl1pPr>
            <a:lvl2pPr>
              <a:defRPr sz="2400">
                <a:solidFill>
                  <a:schemeClr val="bg1"/>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Tijdelijke aanduiding voor datum 3"/>
          <p:cNvSpPr>
            <a:spLocks noGrp="1"/>
          </p:cNvSpPr>
          <p:nvPr>
            <p:ph type="dt" sz="half" idx="10"/>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9"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0"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57200" y="301014"/>
            <a:ext cx="8229600" cy="912324"/>
          </a:xfrm>
        </p:spPr>
        <p:txBody>
          <a:bodyPr anchor="b"/>
          <a:lstStyle/>
          <a:p>
            <a:r>
              <a:rPr lang="nl-NL" dirty="0"/>
              <a:t>CLICK TO ADD A TITLE</a:t>
            </a:r>
          </a:p>
        </p:txBody>
      </p:sp>
      <p:sp>
        <p:nvSpPr>
          <p:cNvPr id="9"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0"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1"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aption -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3575050" y="1435100"/>
            <a:ext cx="5111750" cy="4691063"/>
          </a:xfrm>
        </p:spPr>
        <p:txBody>
          <a:bodyPr/>
          <a:lstStyle>
            <a:lvl1pPr>
              <a:defRPr sz="3200">
                <a:solidFill>
                  <a:schemeClr val="tx1"/>
                </a:solidFill>
              </a:defRPr>
            </a:lvl1pPr>
            <a:lvl2pPr>
              <a:defRPr sz="2400">
                <a:solidFill>
                  <a:schemeClr val="bg1"/>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Tijdelijke aanduiding voor tekst 3"/>
          <p:cNvSpPr>
            <a:spLocks noGrp="1"/>
          </p:cNvSpPr>
          <p:nvPr>
            <p:ph type="body" sz="half" idx="2" hasCustomPrompt="1"/>
          </p:nvPr>
        </p:nvSpPr>
        <p:spPr>
          <a:xfrm>
            <a:off x="457200" y="1435100"/>
            <a:ext cx="3008313" cy="4691063"/>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charset="0"/>
              <a:buNone/>
              <a:tabLst/>
              <a:defRPr sz="2000" b="1">
                <a:solidFill>
                  <a:schemeClr val="tx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6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4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p:txBody>
      </p:sp>
      <p:sp>
        <p:nvSpPr>
          <p:cNvPr id="8" name="Titel 1"/>
          <p:cNvSpPr>
            <a:spLocks noGrp="1"/>
          </p:cNvSpPr>
          <p:nvPr>
            <p:ph type="title" hasCustomPrompt="1"/>
          </p:nvPr>
        </p:nvSpPr>
        <p:spPr>
          <a:xfrm>
            <a:off x="457200" y="301014"/>
            <a:ext cx="3008313" cy="912324"/>
          </a:xfrm>
        </p:spPr>
        <p:txBody>
          <a:bodyPr anchor="b"/>
          <a:lstStyle/>
          <a:p>
            <a:r>
              <a:rPr lang="nl-NL" dirty="0"/>
              <a:t>CLICK TO ADD A TITLE</a:t>
            </a:r>
          </a:p>
        </p:txBody>
      </p:sp>
      <p:sp>
        <p:nvSpPr>
          <p:cNvPr id="11" name="Tijdelijke aanduiding voor datum 3"/>
          <p:cNvSpPr>
            <a:spLocks noGrp="1"/>
          </p:cNvSpPr>
          <p:nvPr>
            <p:ph type="dt" sz="half" idx="10"/>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2"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3"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 Title - Cap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4800600"/>
            <a:ext cx="5486400" cy="566738"/>
          </a:xfrm>
        </p:spPr>
        <p:txBody>
          <a:bodyPr anchor="b"/>
          <a:lstStyle>
            <a:lvl1pPr algn="l">
              <a:defRPr sz="2000" b="1"/>
            </a:lvl1pPr>
          </a:lstStyle>
          <a:p>
            <a:r>
              <a:rPr lang="nl-NL" dirty="0"/>
              <a:t>CLICK TO ADD A TITLE</a:t>
            </a:r>
          </a:p>
        </p:txBody>
      </p:sp>
      <p:sp>
        <p:nvSpPr>
          <p:cNvPr id="4" name="Tijdelijke aanduiding voor tekst 3"/>
          <p:cNvSpPr>
            <a:spLocks noGrp="1"/>
          </p:cNvSpPr>
          <p:nvPr>
            <p:ph type="body" sz="half" idx="2" hasCustomPrompt="1"/>
          </p:nvPr>
        </p:nvSpPr>
        <p:spPr>
          <a:xfrm>
            <a:off x="1792288" y="5367338"/>
            <a:ext cx="5486400" cy="804862"/>
          </a:xfrm>
        </p:spPr>
        <p:txBody>
          <a:bodyPr>
            <a:normAutofit/>
          </a:bodyPr>
          <a:lstStyle>
            <a:lvl1pPr marL="0" indent="0">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p:txBody>
      </p:sp>
      <p:sp>
        <p:nvSpPr>
          <p:cNvPr id="12" name="Tijdelijke aanduiding voor inhoud 10"/>
          <p:cNvSpPr>
            <a:spLocks noGrp="1"/>
          </p:cNvSpPr>
          <p:nvPr>
            <p:ph sz="quarter" idx="13"/>
          </p:nvPr>
        </p:nvSpPr>
        <p:spPr>
          <a:xfrm>
            <a:off x="1792288" y="612775"/>
            <a:ext cx="5486400" cy="4114800"/>
          </a:xfrm>
        </p:spPr>
        <p:txBody>
          <a:bodyPr anchor="b">
            <a:normAutofit/>
          </a:bodyPr>
          <a:lstStyle>
            <a:lvl1pPr>
              <a:defRPr sz="2800" b="0"/>
            </a:lvl1pPr>
          </a:lstStyle>
          <a:p>
            <a:pPr lvl="0"/>
            <a:endParaRPr lang="nl-NL" dirty="0"/>
          </a:p>
        </p:txBody>
      </p:sp>
      <p:sp>
        <p:nvSpPr>
          <p:cNvPr id="10" name="Tijdelijke aanduiding voor datum 3"/>
          <p:cNvSpPr>
            <a:spLocks noGrp="1"/>
          </p:cNvSpPr>
          <p:nvPr>
            <p:ph type="dt" sz="half" idx="14"/>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1"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3"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rve-right-1/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Vrije vorm 18"/>
          <p:cNvSpPr/>
          <p:nvPr userDrawn="1"/>
        </p:nvSpPr>
        <p:spPr>
          <a:xfrm>
            <a:off x="5260976" y="80"/>
            <a:ext cx="3883025" cy="6857918"/>
          </a:xfrm>
          <a:custGeom>
            <a:avLst/>
            <a:gdLst>
              <a:gd name="connsiteX0" fmla="*/ 3883025 w 3883025"/>
              <a:gd name="connsiteY0" fmla="*/ 0 h 6857918"/>
              <a:gd name="connsiteX1" fmla="*/ 3883025 w 3883025"/>
              <a:gd name="connsiteY1" fmla="*/ 6857918 h 6857918"/>
              <a:gd name="connsiteX2" fmla="*/ 1384528 w 3883025"/>
              <a:gd name="connsiteY2" fmla="*/ 6857918 h 6857918"/>
              <a:gd name="connsiteX3" fmla="*/ 1138242 w 3883025"/>
              <a:gd name="connsiteY3" fmla="*/ 6634079 h 6857918"/>
              <a:gd name="connsiteX4" fmla="*/ 0 w 3883025"/>
              <a:gd name="connsiteY4" fmla="*/ 3886120 h 6857918"/>
              <a:gd name="connsiteX5" fmla="*/ 3686217 w 3883025"/>
              <a:gd name="connsiteY5" fmla="*/ 4977 h 68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3025" h="6857918">
                <a:moveTo>
                  <a:pt x="3883025" y="0"/>
                </a:moveTo>
                <a:lnTo>
                  <a:pt x="3883025" y="6857918"/>
                </a:lnTo>
                <a:lnTo>
                  <a:pt x="1384528" y="6857918"/>
                </a:lnTo>
                <a:lnTo>
                  <a:pt x="1138242" y="6634079"/>
                </a:lnTo>
                <a:cubicBezTo>
                  <a:pt x="434978" y="5930815"/>
                  <a:pt x="0" y="4959265"/>
                  <a:pt x="0" y="3886120"/>
                </a:cubicBezTo>
                <a:cubicBezTo>
                  <a:pt x="0" y="1806903"/>
                  <a:pt x="1632866" y="109061"/>
                  <a:pt x="3686217" y="497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nl-NL"/>
          </a:p>
        </p:txBody>
      </p:sp>
      <p:sp>
        <p:nvSpPr>
          <p:cNvPr id="3" name="Subtitel 2"/>
          <p:cNvSpPr>
            <a:spLocks noGrp="1"/>
          </p:cNvSpPr>
          <p:nvPr>
            <p:ph type="subTitle" idx="1" hasCustomPrompt="1"/>
          </p:nvPr>
        </p:nvSpPr>
        <p:spPr>
          <a:xfrm>
            <a:off x="5260976" y="931985"/>
            <a:ext cx="3425824" cy="5161083"/>
          </a:xfrm>
          <a:prstGeom prst="rect">
            <a:avLst/>
          </a:prstGeom>
        </p:spPr>
        <p:txBody>
          <a:bodyPr anchor="ctr">
            <a:normAutofit/>
          </a:bodyPr>
          <a:lstStyle>
            <a:lvl1pPr marL="0" indent="0" algn="r">
              <a:buNone/>
              <a:defRPr sz="2800" b="0">
                <a:solidFill>
                  <a:schemeClr val="bg1"/>
                </a:solidFill>
                <a:latin typeface="Verdana" charset="0"/>
                <a:ea typeface="Verdana" charset="0"/>
                <a:cs typeface="Verdan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l-NL" dirty="0"/>
              <a:t>Change image or </a:t>
            </a:r>
            <a:r>
              <a:rPr lang="nl-NL" dirty="0" err="1"/>
              <a:t>replace</a:t>
            </a:r>
            <a:r>
              <a:rPr lang="nl-NL" dirty="0"/>
              <a:t> </a:t>
            </a:r>
            <a:r>
              <a:rPr lang="nl-NL" dirty="0" err="1"/>
              <a:t>it</a:t>
            </a:r>
            <a:r>
              <a:rPr lang="nl-NL" dirty="0"/>
              <a:t> </a:t>
            </a:r>
            <a:r>
              <a:rPr lang="nl-NL" dirty="0" err="1"/>
              <a:t>by</a:t>
            </a:r>
            <a:r>
              <a:rPr lang="nl-NL" dirty="0"/>
              <a:t> a colour (right click &gt; background)</a:t>
            </a:r>
          </a:p>
        </p:txBody>
      </p:sp>
      <p:sp>
        <p:nvSpPr>
          <p:cNvPr id="12"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13"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4"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rve-right-1/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Vrije vorm 12"/>
          <p:cNvSpPr/>
          <p:nvPr userDrawn="1"/>
        </p:nvSpPr>
        <p:spPr>
          <a:xfrm>
            <a:off x="1606" y="-2"/>
            <a:ext cx="7417287" cy="6857999"/>
          </a:xfrm>
          <a:custGeom>
            <a:avLst/>
            <a:gdLst>
              <a:gd name="connsiteX0" fmla="*/ 5632450 w 5693790"/>
              <a:gd name="connsiteY0" fmla="*/ 0 h 6857998"/>
              <a:gd name="connsiteX1" fmla="*/ 5693790 w 5693790"/>
              <a:gd name="connsiteY1" fmla="*/ 0 h 6857998"/>
              <a:gd name="connsiteX2" fmla="*/ 5693790 w 5693790"/>
              <a:gd name="connsiteY2" fmla="*/ 2131 h 6857998"/>
              <a:gd name="connsiteX3" fmla="*/ 0 w 5693790"/>
              <a:gd name="connsiteY3" fmla="*/ 0 h 6857998"/>
              <a:gd name="connsiteX4" fmla="*/ 5632450 w 5693790"/>
              <a:gd name="connsiteY4" fmla="*/ 0 h 6857998"/>
              <a:gd name="connsiteX5" fmla="*/ 1746250 w 5693790"/>
              <a:gd name="connsiteY5" fmla="*/ 3886200 h 6857998"/>
              <a:gd name="connsiteX6" fmla="*/ 2884492 w 5693790"/>
              <a:gd name="connsiteY6" fmla="*/ 6634159 h 6857998"/>
              <a:gd name="connsiteX7" fmla="*/ 3130778 w 5693790"/>
              <a:gd name="connsiteY7" fmla="*/ 6857998 h 6857998"/>
              <a:gd name="connsiteX8" fmla="*/ 0 w 5693790"/>
              <a:gd name="connsiteY8" fmla="*/ 6857998 h 6857998"/>
              <a:gd name="connsiteX0" fmla="*/ 7333659 w 7394999"/>
              <a:gd name="connsiteY0" fmla="*/ 0 h 6857998"/>
              <a:gd name="connsiteX1" fmla="*/ 7394999 w 7394999"/>
              <a:gd name="connsiteY1" fmla="*/ 0 h 6857998"/>
              <a:gd name="connsiteX2" fmla="*/ 7394999 w 7394999"/>
              <a:gd name="connsiteY2" fmla="*/ 2131 h 6857998"/>
              <a:gd name="connsiteX3" fmla="*/ 7333659 w 7394999"/>
              <a:gd name="connsiteY3" fmla="*/ 0 h 6857998"/>
              <a:gd name="connsiteX4" fmla="*/ 0 w 7394999"/>
              <a:gd name="connsiteY4" fmla="*/ 10632 h 6857998"/>
              <a:gd name="connsiteX5" fmla="*/ 7333659 w 7394999"/>
              <a:gd name="connsiteY5" fmla="*/ 0 h 6857998"/>
              <a:gd name="connsiteX6" fmla="*/ 3447459 w 7394999"/>
              <a:gd name="connsiteY6" fmla="*/ 3886200 h 6857998"/>
              <a:gd name="connsiteX7" fmla="*/ 4585701 w 7394999"/>
              <a:gd name="connsiteY7" fmla="*/ 6634159 h 6857998"/>
              <a:gd name="connsiteX8" fmla="*/ 4831987 w 7394999"/>
              <a:gd name="connsiteY8" fmla="*/ 6857998 h 6857998"/>
              <a:gd name="connsiteX9" fmla="*/ 1701209 w 7394999"/>
              <a:gd name="connsiteY9" fmla="*/ 6857998 h 6857998"/>
              <a:gd name="connsiteX10" fmla="*/ 0 w 7394999"/>
              <a:gd name="connsiteY10" fmla="*/ 10632 h 6857998"/>
              <a:gd name="connsiteX0" fmla="*/ 7344292 w 7405632"/>
              <a:gd name="connsiteY0" fmla="*/ 0 h 6857998"/>
              <a:gd name="connsiteX1" fmla="*/ 7405632 w 7405632"/>
              <a:gd name="connsiteY1" fmla="*/ 0 h 6857998"/>
              <a:gd name="connsiteX2" fmla="*/ 7405632 w 7405632"/>
              <a:gd name="connsiteY2" fmla="*/ 2131 h 6857998"/>
              <a:gd name="connsiteX3" fmla="*/ 7344292 w 7405632"/>
              <a:gd name="connsiteY3" fmla="*/ 0 h 6857998"/>
              <a:gd name="connsiteX4" fmla="*/ 10633 w 7405632"/>
              <a:gd name="connsiteY4" fmla="*/ 10632 h 6857998"/>
              <a:gd name="connsiteX5" fmla="*/ 7344292 w 7405632"/>
              <a:gd name="connsiteY5" fmla="*/ 0 h 6857998"/>
              <a:gd name="connsiteX6" fmla="*/ 3458092 w 7405632"/>
              <a:gd name="connsiteY6" fmla="*/ 3886200 h 6857998"/>
              <a:gd name="connsiteX7" fmla="*/ 4596334 w 7405632"/>
              <a:gd name="connsiteY7" fmla="*/ 6634159 h 6857998"/>
              <a:gd name="connsiteX8" fmla="*/ 4842620 w 7405632"/>
              <a:gd name="connsiteY8" fmla="*/ 6857998 h 6857998"/>
              <a:gd name="connsiteX9" fmla="*/ 0 w 7405632"/>
              <a:gd name="connsiteY9" fmla="*/ 6857998 h 6857998"/>
              <a:gd name="connsiteX10" fmla="*/ 10633 w 7405632"/>
              <a:gd name="connsiteY10" fmla="*/ 10632 h 6857998"/>
              <a:gd name="connsiteX0" fmla="*/ 7344292 w 7405632"/>
              <a:gd name="connsiteY0" fmla="*/ 0 h 6868630"/>
              <a:gd name="connsiteX1" fmla="*/ 7405632 w 7405632"/>
              <a:gd name="connsiteY1" fmla="*/ 0 h 6868630"/>
              <a:gd name="connsiteX2" fmla="*/ 7405632 w 7405632"/>
              <a:gd name="connsiteY2" fmla="*/ 2131 h 6868630"/>
              <a:gd name="connsiteX3" fmla="*/ 7344292 w 7405632"/>
              <a:gd name="connsiteY3" fmla="*/ 0 h 6868630"/>
              <a:gd name="connsiteX4" fmla="*/ 10633 w 7405632"/>
              <a:gd name="connsiteY4" fmla="*/ 10632 h 6868630"/>
              <a:gd name="connsiteX5" fmla="*/ 7344292 w 7405632"/>
              <a:gd name="connsiteY5" fmla="*/ 0 h 6868630"/>
              <a:gd name="connsiteX6" fmla="*/ 3458092 w 7405632"/>
              <a:gd name="connsiteY6" fmla="*/ 3886200 h 6868630"/>
              <a:gd name="connsiteX7" fmla="*/ 4596334 w 7405632"/>
              <a:gd name="connsiteY7" fmla="*/ 6634159 h 6868630"/>
              <a:gd name="connsiteX8" fmla="*/ 4842620 w 7405632"/>
              <a:gd name="connsiteY8" fmla="*/ 6857998 h 6868630"/>
              <a:gd name="connsiteX9" fmla="*/ 0 w 7405632"/>
              <a:gd name="connsiteY9" fmla="*/ 6868630 h 6868630"/>
              <a:gd name="connsiteX10" fmla="*/ 10633 w 7405632"/>
              <a:gd name="connsiteY10" fmla="*/ 10632 h 6868630"/>
              <a:gd name="connsiteX0" fmla="*/ 7344292 w 7405632"/>
              <a:gd name="connsiteY0" fmla="*/ 0 h 6868630"/>
              <a:gd name="connsiteX1" fmla="*/ 7405632 w 7405632"/>
              <a:gd name="connsiteY1" fmla="*/ 0 h 6868630"/>
              <a:gd name="connsiteX2" fmla="*/ 7405632 w 7405632"/>
              <a:gd name="connsiteY2" fmla="*/ 2131 h 6868630"/>
              <a:gd name="connsiteX3" fmla="*/ 7344292 w 7405632"/>
              <a:gd name="connsiteY3" fmla="*/ 0 h 6868630"/>
              <a:gd name="connsiteX4" fmla="*/ 0 w 7405632"/>
              <a:gd name="connsiteY4" fmla="*/ 21264 h 6868630"/>
              <a:gd name="connsiteX5" fmla="*/ 7344292 w 7405632"/>
              <a:gd name="connsiteY5" fmla="*/ 0 h 6868630"/>
              <a:gd name="connsiteX6" fmla="*/ 3458092 w 7405632"/>
              <a:gd name="connsiteY6" fmla="*/ 3886200 h 6868630"/>
              <a:gd name="connsiteX7" fmla="*/ 4596334 w 7405632"/>
              <a:gd name="connsiteY7" fmla="*/ 6634159 h 6868630"/>
              <a:gd name="connsiteX8" fmla="*/ 4842620 w 7405632"/>
              <a:gd name="connsiteY8" fmla="*/ 6857998 h 6868630"/>
              <a:gd name="connsiteX9" fmla="*/ 0 w 7405632"/>
              <a:gd name="connsiteY9" fmla="*/ 6868630 h 6868630"/>
              <a:gd name="connsiteX10" fmla="*/ 0 w 7405632"/>
              <a:gd name="connsiteY10" fmla="*/ 21264 h 6868630"/>
              <a:gd name="connsiteX0" fmla="*/ 7354925 w 7416265"/>
              <a:gd name="connsiteY0" fmla="*/ 1 h 6868631"/>
              <a:gd name="connsiteX1" fmla="*/ 7416265 w 7416265"/>
              <a:gd name="connsiteY1" fmla="*/ 1 h 6868631"/>
              <a:gd name="connsiteX2" fmla="*/ 7416265 w 7416265"/>
              <a:gd name="connsiteY2" fmla="*/ 2132 h 6868631"/>
              <a:gd name="connsiteX3" fmla="*/ 7354925 w 7416265"/>
              <a:gd name="connsiteY3" fmla="*/ 1 h 6868631"/>
              <a:gd name="connsiteX4" fmla="*/ 0 w 7416265"/>
              <a:gd name="connsiteY4" fmla="*/ 0 h 6868631"/>
              <a:gd name="connsiteX5" fmla="*/ 7354925 w 7416265"/>
              <a:gd name="connsiteY5" fmla="*/ 1 h 6868631"/>
              <a:gd name="connsiteX6" fmla="*/ 3468725 w 7416265"/>
              <a:gd name="connsiteY6" fmla="*/ 3886201 h 6868631"/>
              <a:gd name="connsiteX7" fmla="*/ 4606967 w 7416265"/>
              <a:gd name="connsiteY7" fmla="*/ 6634160 h 6868631"/>
              <a:gd name="connsiteX8" fmla="*/ 4853253 w 7416265"/>
              <a:gd name="connsiteY8" fmla="*/ 6857999 h 6868631"/>
              <a:gd name="connsiteX9" fmla="*/ 10633 w 7416265"/>
              <a:gd name="connsiteY9" fmla="*/ 6868631 h 6868631"/>
              <a:gd name="connsiteX10" fmla="*/ 0 w 7416265"/>
              <a:gd name="connsiteY10" fmla="*/ 0 h 6868631"/>
              <a:gd name="connsiteX0" fmla="*/ 7355947 w 7417287"/>
              <a:gd name="connsiteY0" fmla="*/ 1 h 6889896"/>
              <a:gd name="connsiteX1" fmla="*/ 7417287 w 7417287"/>
              <a:gd name="connsiteY1" fmla="*/ 1 h 6889896"/>
              <a:gd name="connsiteX2" fmla="*/ 7417287 w 7417287"/>
              <a:gd name="connsiteY2" fmla="*/ 2132 h 6889896"/>
              <a:gd name="connsiteX3" fmla="*/ 7355947 w 7417287"/>
              <a:gd name="connsiteY3" fmla="*/ 1 h 6889896"/>
              <a:gd name="connsiteX4" fmla="*/ 1022 w 7417287"/>
              <a:gd name="connsiteY4" fmla="*/ 0 h 6889896"/>
              <a:gd name="connsiteX5" fmla="*/ 7355947 w 7417287"/>
              <a:gd name="connsiteY5" fmla="*/ 1 h 6889896"/>
              <a:gd name="connsiteX6" fmla="*/ 3469747 w 7417287"/>
              <a:gd name="connsiteY6" fmla="*/ 3886201 h 6889896"/>
              <a:gd name="connsiteX7" fmla="*/ 4607989 w 7417287"/>
              <a:gd name="connsiteY7" fmla="*/ 6634160 h 6889896"/>
              <a:gd name="connsiteX8" fmla="*/ 4854275 w 7417287"/>
              <a:gd name="connsiteY8" fmla="*/ 6857999 h 6889896"/>
              <a:gd name="connsiteX9" fmla="*/ 1023 w 7417287"/>
              <a:gd name="connsiteY9" fmla="*/ 6889896 h 6889896"/>
              <a:gd name="connsiteX10" fmla="*/ 1022 w 7417287"/>
              <a:gd name="connsiteY10" fmla="*/ 0 h 6889896"/>
              <a:gd name="connsiteX0" fmla="*/ 7355947 w 7417287"/>
              <a:gd name="connsiteY0" fmla="*/ 1 h 6879263"/>
              <a:gd name="connsiteX1" fmla="*/ 7417287 w 7417287"/>
              <a:gd name="connsiteY1" fmla="*/ 1 h 6879263"/>
              <a:gd name="connsiteX2" fmla="*/ 7417287 w 7417287"/>
              <a:gd name="connsiteY2" fmla="*/ 2132 h 6879263"/>
              <a:gd name="connsiteX3" fmla="*/ 7355947 w 7417287"/>
              <a:gd name="connsiteY3" fmla="*/ 1 h 6879263"/>
              <a:gd name="connsiteX4" fmla="*/ 1022 w 7417287"/>
              <a:gd name="connsiteY4" fmla="*/ 0 h 6879263"/>
              <a:gd name="connsiteX5" fmla="*/ 7355947 w 7417287"/>
              <a:gd name="connsiteY5" fmla="*/ 1 h 6879263"/>
              <a:gd name="connsiteX6" fmla="*/ 3469747 w 7417287"/>
              <a:gd name="connsiteY6" fmla="*/ 3886201 h 6879263"/>
              <a:gd name="connsiteX7" fmla="*/ 4607989 w 7417287"/>
              <a:gd name="connsiteY7" fmla="*/ 6634160 h 6879263"/>
              <a:gd name="connsiteX8" fmla="*/ 4854275 w 7417287"/>
              <a:gd name="connsiteY8" fmla="*/ 6857999 h 6879263"/>
              <a:gd name="connsiteX9" fmla="*/ 1023 w 7417287"/>
              <a:gd name="connsiteY9" fmla="*/ 6879263 h 6879263"/>
              <a:gd name="connsiteX10" fmla="*/ 1022 w 7417287"/>
              <a:gd name="connsiteY10" fmla="*/ 0 h 6879263"/>
              <a:gd name="connsiteX0" fmla="*/ 7355947 w 7417287"/>
              <a:gd name="connsiteY0" fmla="*/ 1 h 6857999"/>
              <a:gd name="connsiteX1" fmla="*/ 7417287 w 7417287"/>
              <a:gd name="connsiteY1" fmla="*/ 1 h 6857999"/>
              <a:gd name="connsiteX2" fmla="*/ 7417287 w 7417287"/>
              <a:gd name="connsiteY2" fmla="*/ 2132 h 6857999"/>
              <a:gd name="connsiteX3" fmla="*/ 7355947 w 7417287"/>
              <a:gd name="connsiteY3" fmla="*/ 1 h 6857999"/>
              <a:gd name="connsiteX4" fmla="*/ 1022 w 7417287"/>
              <a:gd name="connsiteY4" fmla="*/ 0 h 6857999"/>
              <a:gd name="connsiteX5" fmla="*/ 7355947 w 7417287"/>
              <a:gd name="connsiteY5" fmla="*/ 1 h 6857999"/>
              <a:gd name="connsiteX6" fmla="*/ 3469747 w 7417287"/>
              <a:gd name="connsiteY6" fmla="*/ 3886201 h 6857999"/>
              <a:gd name="connsiteX7" fmla="*/ 4607989 w 7417287"/>
              <a:gd name="connsiteY7" fmla="*/ 6634160 h 6857999"/>
              <a:gd name="connsiteX8" fmla="*/ 4854275 w 7417287"/>
              <a:gd name="connsiteY8" fmla="*/ 6857999 h 6857999"/>
              <a:gd name="connsiteX9" fmla="*/ 1023 w 7417287"/>
              <a:gd name="connsiteY9" fmla="*/ 6857998 h 6857999"/>
              <a:gd name="connsiteX10" fmla="*/ 1022 w 7417287"/>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17287" h="6857999">
                <a:moveTo>
                  <a:pt x="7355947" y="1"/>
                </a:moveTo>
                <a:lnTo>
                  <a:pt x="7417287" y="1"/>
                </a:lnTo>
                <a:lnTo>
                  <a:pt x="7417287" y="2132"/>
                </a:lnTo>
                <a:lnTo>
                  <a:pt x="7355947" y="1"/>
                </a:lnTo>
                <a:close/>
                <a:moveTo>
                  <a:pt x="1022" y="0"/>
                </a:moveTo>
                <a:lnTo>
                  <a:pt x="7355947" y="1"/>
                </a:lnTo>
                <a:cubicBezTo>
                  <a:pt x="5209658" y="1"/>
                  <a:pt x="3469747" y="1739912"/>
                  <a:pt x="3469747" y="3886201"/>
                </a:cubicBezTo>
                <a:cubicBezTo>
                  <a:pt x="3469747" y="4959346"/>
                  <a:pt x="3904725" y="5930896"/>
                  <a:pt x="4607989" y="6634160"/>
                </a:cubicBezTo>
                <a:lnTo>
                  <a:pt x="4854275" y="6857999"/>
                </a:lnTo>
                <a:lnTo>
                  <a:pt x="1023" y="6857998"/>
                </a:lnTo>
                <a:cubicBezTo>
                  <a:pt x="-2521" y="4568454"/>
                  <a:pt x="4566" y="2289544"/>
                  <a:pt x="1022"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Tijdelijke aanduiding voor tekst 3"/>
          <p:cNvSpPr>
            <a:spLocks noGrp="1"/>
          </p:cNvSpPr>
          <p:nvPr>
            <p:ph type="body" sz="half" idx="10" hasCustomPrompt="1"/>
          </p:nvPr>
        </p:nvSpPr>
        <p:spPr>
          <a:xfrm>
            <a:off x="457200" y="1435100"/>
            <a:ext cx="3008313" cy="4691063"/>
          </a:xfrm>
          <a:prstGeom prst="rect">
            <a:avLst/>
          </a:prstGeom>
        </p:spPr>
        <p:txBody>
          <a:bodyPr>
            <a:normAutofit/>
          </a:bodyPr>
          <a:lstStyle>
            <a:lvl1pPr marL="342900" marR="0" indent="-342900" algn="l" defTabSz="457200" rtl="0" eaLnBrk="1" fontAlgn="auto" latinLnBrk="0" hangingPunct="1">
              <a:lnSpc>
                <a:spcPct val="100000"/>
              </a:lnSpc>
              <a:spcBef>
                <a:spcPct val="20000"/>
              </a:spcBef>
              <a:spcAft>
                <a:spcPts val="0"/>
              </a:spcAft>
              <a:buClrTx/>
              <a:buSzTx/>
              <a:buFontTx/>
              <a:buBlip>
                <a:blip r:embed="rId3"/>
              </a:buBlip>
              <a:tabLst/>
              <a:defRPr sz="2800" b="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42900" marR="0" lvl="0" indent="-342900" algn="l" defTabSz="457200" rtl="0" eaLnBrk="1" fontAlgn="auto" latinLnBrk="0" hangingPunct="1">
              <a:lnSpc>
                <a:spcPct val="100000"/>
              </a:lnSpc>
              <a:spcBef>
                <a:spcPct val="20000"/>
              </a:spcBef>
              <a:spcAft>
                <a:spcPts val="0"/>
              </a:spcAft>
              <a:buClrTx/>
              <a:buSzTx/>
              <a:buFontTx/>
              <a:buBlip>
                <a:blip r:embed="rId3"/>
              </a:buBlip>
              <a:tabLst/>
              <a:defRPr/>
            </a:pPr>
            <a:r>
              <a:rPr lang="nl-NL" dirty="0"/>
              <a:t>Change image or </a:t>
            </a:r>
            <a:r>
              <a:rPr lang="nl-NL" dirty="0" err="1"/>
              <a:t>replace</a:t>
            </a:r>
            <a:r>
              <a:rPr lang="nl-NL" dirty="0"/>
              <a:t> </a:t>
            </a:r>
            <a:r>
              <a:rPr lang="nl-NL" dirty="0" err="1"/>
              <a:t>it</a:t>
            </a:r>
            <a:r>
              <a:rPr lang="nl-NL" dirty="0"/>
              <a:t> </a:t>
            </a:r>
            <a:r>
              <a:rPr lang="nl-NL" dirty="0" err="1"/>
              <a:t>by</a:t>
            </a:r>
            <a:r>
              <a:rPr lang="nl-NL" dirty="0"/>
              <a:t> a colour: (right click &gt; background)</a:t>
            </a:r>
          </a:p>
        </p:txBody>
      </p:sp>
      <p:sp>
        <p:nvSpPr>
          <p:cNvPr id="12"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lumMod val="50000"/>
                  </a:schemeClr>
                </a:solidFill>
                <a:latin typeface="Verdana" charset="0"/>
                <a:ea typeface="Verdana" charset="0"/>
                <a:cs typeface="Verdana" charset="0"/>
              </a:defRPr>
            </a:lvl1pPr>
          </a:lstStyle>
          <a:p>
            <a:endParaRPr lang="nl-NL" dirty="0"/>
          </a:p>
        </p:txBody>
      </p:sp>
      <p:sp>
        <p:nvSpPr>
          <p:cNvPr id="14"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lumMod val="50000"/>
                  </a:schemeClr>
                </a:solidFill>
                <a:latin typeface="Verdana" charset="0"/>
                <a:ea typeface="Verdana" charset="0"/>
                <a:cs typeface="Verdana" charset="0"/>
              </a:defRPr>
            </a:lvl1pPr>
          </a:lstStyle>
          <a:p>
            <a:pPr algn="ctr"/>
            <a:r>
              <a:rPr lang="nl-NL"/>
              <a:t>- CONFIDENTIAL -</a:t>
            </a:r>
            <a:endParaRPr lang="nl-NL" dirty="0"/>
          </a:p>
        </p:txBody>
      </p:sp>
      <p:sp>
        <p:nvSpPr>
          <p:cNvPr id="18"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lumMod val="50000"/>
                  </a:schemeClr>
                </a:solidFill>
                <a:latin typeface="Verdana" charset="0"/>
                <a:ea typeface="Verdana" charset="0"/>
                <a:cs typeface="Verdana" charset="0"/>
              </a:defRPr>
            </a:lvl1pPr>
          </a:lstStyle>
          <a:p>
            <a:fld id="{5A2BC20A-EA3A-C04B-96A2-7C1953A4B0DE}" type="slidenum">
              <a:rPr lang="nl-NL" smtClean="0"/>
              <a:pPr/>
              <a:t>‹#›</a:t>
            </a:fld>
            <a:endParaRPr lang="nl-NL" dirty="0"/>
          </a:p>
        </p:txBody>
      </p:sp>
      <p:sp>
        <p:nvSpPr>
          <p:cNvPr id="19" name="Titel 1"/>
          <p:cNvSpPr>
            <a:spLocks noGrp="1"/>
          </p:cNvSpPr>
          <p:nvPr>
            <p:ph type="title" hasCustomPrompt="1"/>
          </p:nvPr>
        </p:nvSpPr>
        <p:spPr>
          <a:xfrm>
            <a:off x="457200" y="301014"/>
            <a:ext cx="3873500" cy="912324"/>
          </a:xfrm>
        </p:spPr>
        <p:txBody>
          <a:bodyPr anchor="b"/>
          <a:lstStyle/>
          <a:p>
            <a:r>
              <a:rPr lang="nl-NL" dirty="0"/>
              <a:t>CLICK TO ADD A TITLE</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CLICK TO ADD A TITLE</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9"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10"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ext uri="{BB962C8B-B14F-4D97-AF65-F5344CB8AC3E}">
        <p14:creationId xmlns:p14="http://schemas.microsoft.com/office/powerpoint/2010/main" val="165786153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69" r:id="rId8"/>
    <p:sldLayoutId id="2147483870" r:id="rId9"/>
    <p:sldLayoutId id="2147483871" r:id="rId10"/>
    <p:sldLayoutId id="2147483872" r:id="rId11"/>
    <p:sldLayoutId id="2147483873" r:id="rId12"/>
    <p:sldLayoutId id="2147483880" r:id="rId13"/>
  </p:sldLayoutIdLst>
  <p:hf sldNum="0" hdr="0" ftr="0" dt="0"/>
  <p:txStyles>
    <p:titleStyle>
      <a:lvl1pPr algn="l" defTabSz="457200" rtl="0" eaLnBrk="1" latinLnBrk="0" hangingPunct="1">
        <a:spcBef>
          <a:spcPct val="0"/>
        </a:spcBef>
        <a:buNone/>
        <a:defRPr sz="2000" b="1" i="0" kern="1200" spc="-100" baseline="0">
          <a:solidFill>
            <a:schemeClr val="bg1"/>
          </a:solidFill>
          <a:latin typeface="Verdana" charset="0"/>
          <a:ea typeface="Verdana" charset="0"/>
          <a:cs typeface="Verdana" charset="0"/>
        </a:defRPr>
      </a:lvl1pPr>
    </p:titleStyle>
    <p:bodyStyle>
      <a:lvl1pPr marL="342900" indent="-342900" algn="l" defTabSz="457200" rtl="0" eaLnBrk="1" latinLnBrk="0" hangingPunct="1">
        <a:spcBef>
          <a:spcPct val="20000"/>
        </a:spcBef>
        <a:buFontTx/>
        <a:buBlip>
          <a:blip r:embed="rId15"/>
        </a:buBlip>
        <a:defRPr sz="3200" b="0" i="0" kern="1200" spc="-100" baseline="0">
          <a:solidFill>
            <a:schemeClr val="tx1"/>
          </a:solidFill>
          <a:latin typeface="Verdana" charset="0"/>
          <a:ea typeface="Verdana" charset="0"/>
          <a:cs typeface="Verdana" charset="0"/>
        </a:defRPr>
      </a:lvl1pPr>
      <a:lvl2pPr marL="742950" indent="-285750" algn="l" defTabSz="457200" rtl="0" eaLnBrk="1" latinLnBrk="0" hangingPunct="1">
        <a:spcBef>
          <a:spcPct val="20000"/>
        </a:spcBef>
        <a:buFont typeface="Arial"/>
        <a:buChar char="–"/>
        <a:defRPr sz="2400" b="0" i="0" kern="1200" spc="-100">
          <a:solidFill>
            <a:schemeClr val="bg1"/>
          </a:solidFill>
          <a:latin typeface="Verdana" charset="0"/>
          <a:ea typeface="Verdana" charset="0"/>
          <a:cs typeface="Verdana" charset="0"/>
        </a:defRPr>
      </a:lvl2pPr>
      <a:lvl3pPr marL="1143000" indent="-228600" algn="l" defTabSz="457200" rtl="0" eaLnBrk="1" latinLnBrk="0" hangingPunct="1">
        <a:spcBef>
          <a:spcPct val="20000"/>
        </a:spcBef>
        <a:buFont typeface="Arial"/>
        <a:buChar char="•"/>
        <a:defRPr sz="2000" b="1" i="0" kern="1200" spc="-100">
          <a:solidFill>
            <a:schemeClr val="tx1"/>
          </a:solidFill>
          <a:latin typeface="Verdana" charset="0"/>
          <a:ea typeface="Verdana" charset="0"/>
          <a:cs typeface="Verdana" charset="0"/>
        </a:defRPr>
      </a:lvl3pPr>
      <a:lvl4pPr marL="1600200" indent="-228600" algn="l" defTabSz="457200" rtl="0" eaLnBrk="1" latinLnBrk="0" hangingPunct="1">
        <a:spcBef>
          <a:spcPct val="20000"/>
        </a:spcBef>
        <a:buFont typeface="Arial"/>
        <a:buChar char="–"/>
        <a:defRPr sz="1600" b="1" i="0" kern="1200" spc="-100">
          <a:solidFill>
            <a:schemeClr val="tx1"/>
          </a:solidFill>
          <a:latin typeface="Verdana" charset="0"/>
          <a:ea typeface="Verdana" charset="0"/>
          <a:cs typeface="Verdana" charset="0"/>
        </a:defRPr>
      </a:lvl4pPr>
      <a:lvl5pPr marL="2057400" indent="-228600" algn="l" defTabSz="457200" rtl="0" eaLnBrk="1" latinLnBrk="0" hangingPunct="1">
        <a:spcBef>
          <a:spcPct val="20000"/>
        </a:spcBef>
        <a:buFont typeface="Arial"/>
        <a:buChar char="»"/>
        <a:defRPr sz="1600" b="1" i="0" kern="1200" spc="-100">
          <a:solidFill>
            <a:schemeClr val="tx1"/>
          </a:solidFill>
          <a:latin typeface="Verdana" charset="0"/>
          <a:ea typeface="Verdana" charset="0"/>
          <a:cs typeface="Verdan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CLICK TO ADD A TITLE</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7"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solidFill>
                <a:latin typeface="Verdana" charset="0"/>
                <a:ea typeface="Verdana" charset="0"/>
                <a:cs typeface="Verdana" charset="0"/>
              </a:defRPr>
            </a:lvl1pPr>
          </a:lstStyle>
          <a:p>
            <a:endParaRPr lang="nl-NL" dirty="0"/>
          </a:p>
        </p:txBody>
      </p:sp>
      <p:sp>
        <p:nvSpPr>
          <p:cNvPr id="8"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solidFill>
                <a:latin typeface="Verdana" charset="0"/>
                <a:ea typeface="Verdana" charset="0"/>
                <a:cs typeface="Verdana" charset="0"/>
              </a:defRPr>
            </a:lvl1pPr>
          </a:lstStyle>
          <a:p>
            <a:pPr algn="ctr"/>
            <a:r>
              <a:rPr lang="nl-NL"/>
              <a:t>- CONFIDENTIAL -</a:t>
            </a:r>
            <a:endParaRPr lang="nl-NL" dirty="0"/>
          </a:p>
        </p:txBody>
      </p:sp>
      <p:sp>
        <p:nvSpPr>
          <p:cNvPr id="9"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ext uri="{BB962C8B-B14F-4D97-AF65-F5344CB8AC3E}">
        <p14:creationId xmlns:p14="http://schemas.microsoft.com/office/powerpoint/2010/main" val="7848211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74" r:id="rId8"/>
    <p:sldLayoutId id="2147483875" r:id="rId9"/>
    <p:sldLayoutId id="2147483876" r:id="rId10"/>
    <p:sldLayoutId id="2147483877" r:id="rId11"/>
    <p:sldLayoutId id="2147483878" r:id="rId12"/>
  </p:sldLayoutIdLst>
  <p:hf sldNum="0" hdr="0" ftr="0" dt="0"/>
  <p:txStyles>
    <p:titleStyle>
      <a:lvl1pPr algn="l" defTabSz="457200" rtl="0" eaLnBrk="1" latinLnBrk="0" hangingPunct="1">
        <a:spcBef>
          <a:spcPct val="0"/>
        </a:spcBef>
        <a:buNone/>
        <a:defRPr sz="2000" b="1" i="0" kern="1200" spc="-100" baseline="0">
          <a:solidFill>
            <a:schemeClr val="tx2"/>
          </a:solidFill>
          <a:latin typeface="Verdana" charset="0"/>
          <a:ea typeface="Verdana" charset="0"/>
          <a:cs typeface="Verdana" charset="0"/>
        </a:defRPr>
      </a:lvl1pPr>
    </p:titleStyle>
    <p:bodyStyle>
      <a:lvl1pPr marL="342900" indent="-342900" algn="l" defTabSz="457200" rtl="0" eaLnBrk="1" latinLnBrk="0" hangingPunct="1">
        <a:spcBef>
          <a:spcPct val="20000"/>
        </a:spcBef>
        <a:buFontTx/>
        <a:buBlip>
          <a:blip r:embed="rId14"/>
        </a:buBlip>
        <a:defRPr sz="3200" b="0" i="0" kern="1200" spc="-100" baseline="0">
          <a:solidFill>
            <a:schemeClr val="bg1"/>
          </a:solidFill>
          <a:latin typeface="Verdana" charset="0"/>
          <a:ea typeface="Verdana" charset="0"/>
          <a:cs typeface="Verdana" charset="0"/>
        </a:defRPr>
      </a:lvl1pPr>
      <a:lvl2pPr marL="742950" indent="-285750" algn="l" defTabSz="457200" rtl="0" eaLnBrk="1" latinLnBrk="0" hangingPunct="1">
        <a:spcBef>
          <a:spcPct val="20000"/>
        </a:spcBef>
        <a:buFont typeface="Arial"/>
        <a:buChar char="–"/>
        <a:defRPr sz="2400" b="0" i="0" kern="1200" spc="-100">
          <a:solidFill>
            <a:schemeClr val="bg1"/>
          </a:solidFill>
          <a:latin typeface="Verdana" charset="0"/>
          <a:ea typeface="Verdana" charset="0"/>
          <a:cs typeface="Verdana" charset="0"/>
        </a:defRPr>
      </a:lvl2pPr>
      <a:lvl3pPr marL="1143000" indent="-228600" algn="l" defTabSz="457200" rtl="0" eaLnBrk="1" latinLnBrk="0" hangingPunct="1">
        <a:spcBef>
          <a:spcPct val="20000"/>
        </a:spcBef>
        <a:buFont typeface="Arial"/>
        <a:buChar char="•"/>
        <a:defRPr sz="2000" b="1" i="0" kern="1200" spc="-100">
          <a:solidFill>
            <a:schemeClr val="bg1"/>
          </a:solidFill>
          <a:latin typeface="Verdana" charset="0"/>
          <a:ea typeface="Verdana" charset="0"/>
          <a:cs typeface="Verdana" charset="0"/>
        </a:defRPr>
      </a:lvl3pPr>
      <a:lvl4pPr marL="1600200" indent="-228600" algn="l" defTabSz="457200" rtl="0" eaLnBrk="1" latinLnBrk="0" hangingPunct="1">
        <a:spcBef>
          <a:spcPct val="20000"/>
        </a:spcBef>
        <a:buFont typeface="Arial"/>
        <a:buChar char="–"/>
        <a:defRPr sz="1600" b="1" i="0" kern="1200" spc="-100">
          <a:solidFill>
            <a:schemeClr val="bg1"/>
          </a:solidFill>
          <a:latin typeface="Verdana" charset="0"/>
          <a:ea typeface="Verdana" charset="0"/>
          <a:cs typeface="Verdana" charset="0"/>
        </a:defRPr>
      </a:lvl4pPr>
      <a:lvl5pPr marL="2057400" indent="-228600" algn="l" defTabSz="457200" rtl="0" eaLnBrk="1" latinLnBrk="0" hangingPunct="1">
        <a:spcBef>
          <a:spcPct val="20000"/>
        </a:spcBef>
        <a:buFont typeface="Arial"/>
        <a:buChar char="»"/>
        <a:defRPr sz="1600" b="1" i="0" kern="1200" spc="-100">
          <a:solidFill>
            <a:schemeClr val="bg1"/>
          </a:solidFill>
          <a:latin typeface="Verdana" charset="0"/>
          <a:ea typeface="Verdana" charset="0"/>
          <a:cs typeface="Verdan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CLICK TO ADD A TITLE</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7" name="Tijdelijke aanduiding voor datum 3"/>
          <p:cNvSpPr>
            <a:spLocks noGrp="1"/>
          </p:cNvSpPr>
          <p:nvPr>
            <p:ph type="dt" sz="half" idx="2"/>
          </p:nvPr>
        </p:nvSpPr>
        <p:spPr>
          <a:xfrm>
            <a:off x="457200" y="6356350"/>
            <a:ext cx="1954800" cy="365125"/>
          </a:xfrm>
          <a:prstGeom prst="rect">
            <a:avLst/>
          </a:prstGeom>
        </p:spPr>
        <p:txBody>
          <a:bodyPr vert="horz" lIns="91440" tIns="45720" rIns="91440" bIns="45720" rtlCol="0" anchor="ctr"/>
          <a:lstStyle>
            <a:lvl1pPr algn="l">
              <a:defRPr sz="1400" b="0" i="0">
                <a:solidFill>
                  <a:schemeClr val="bg1">
                    <a:lumMod val="50000"/>
                  </a:schemeClr>
                </a:solidFill>
                <a:latin typeface="Verdana" charset="0"/>
                <a:ea typeface="Verdana" charset="0"/>
                <a:cs typeface="Verdana" charset="0"/>
              </a:defRPr>
            </a:lvl1pPr>
          </a:lstStyle>
          <a:p>
            <a:endParaRPr lang="nl-NL" dirty="0"/>
          </a:p>
        </p:txBody>
      </p:sp>
      <p:sp>
        <p:nvSpPr>
          <p:cNvPr id="8" name="Tijdelijke aanduiding voor voettekst 4"/>
          <p:cNvSpPr>
            <a:spLocks noGrp="1"/>
          </p:cNvSpPr>
          <p:nvPr>
            <p:ph type="ftr" sz="quarter" idx="3"/>
          </p:nvPr>
        </p:nvSpPr>
        <p:spPr>
          <a:xfrm>
            <a:off x="2412000" y="6357600"/>
            <a:ext cx="4320000" cy="365125"/>
          </a:xfrm>
          <a:prstGeom prst="rect">
            <a:avLst/>
          </a:prstGeom>
        </p:spPr>
        <p:txBody>
          <a:bodyPr vert="horz" lIns="91440" tIns="45720" rIns="91440" bIns="45720" rtlCol="0" anchor="ctr"/>
          <a:lstStyle>
            <a:lvl1pPr algn="r">
              <a:defRPr sz="1400" b="1" i="0">
                <a:solidFill>
                  <a:schemeClr val="bg1">
                    <a:lumMod val="50000"/>
                  </a:schemeClr>
                </a:solidFill>
                <a:latin typeface="Verdana" charset="0"/>
                <a:ea typeface="Verdana" charset="0"/>
                <a:cs typeface="Verdana" charset="0"/>
              </a:defRPr>
            </a:lvl1pPr>
          </a:lstStyle>
          <a:p>
            <a:pPr algn="ctr"/>
            <a:r>
              <a:rPr lang="nl-NL"/>
              <a:t>- CONFIDENTIAL -</a:t>
            </a:r>
            <a:endParaRPr lang="nl-NL" dirty="0"/>
          </a:p>
        </p:txBody>
      </p:sp>
      <p:sp>
        <p:nvSpPr>
          <p:cNvPr id="9" name="Tijdelijke aanduiding voor dianummer 5"/>
          <p:cNvSpPr>
            <a:spLocks noGrp="1"/>
          </p:cNvSpPr>
          <p:nvPr>
            <p:ph type="sldNum" sz="quarter" idx="4"/>
          </p:nvPr>
        </p:nvSpPr>
        <p:spPr>
          <a:xfrm>
            <a:off x="7986532" y="6356350"/>
            <a:ext cx="700268" cy="365125"/>
          </a:xfrm>
          <a:prstGeom prst="rect">
            <a:avLst/>
          </a:prstGeom>
        </p:spPr>
        <p:txBody>
          <a:bodyPr vert="horz" lIns="91440" tIns="45720" rIns="91440" bIns="45720" rtlCol="0" anchor="ctr"/>
          <a:lstStyle>
            <a:lvl1pPr algn="r">
              <a:defRPr sz="1400" b="0" i="0">
                <a:solidFill>
                  <a:schemeClr val="bg1">
                    <a:lumMod val="50000"/>
                  </a:schemeClr>
                </a:solidFill>
                <a:latin typeface="Verdana" charset="0"/>
                <a:ea typeface="Verdana" charset="0"/>
                <a:cs typeface="Verdana" charset="0"/>
              </a:defRPr>
            </a:lvl1pPr>
          </a:lstStyle>
          <a:p>
            <a:fld id="{5A2BC20A-EA3A-C04B-96A2-7C1953A4B0DE}" type="slidenum">
              <a:rPr lang="nl-NL" smtClean="0"/>
              <a:pPr/>
              <a:t>‹#›</a:t>
            </a:fld>
            <a:endParaRPr lang="nl-NL" dirty="0"/>
          </a:p>
        </p:txBody>
      </p:sp>
    </p:spTree>
    <p:extLst>
      <p:ext uri="{BB962C8B-B14F-4D97-AF65-F5344CB8AC3E}">
        <p14:creationId xmlns:p14="http://schemas.microsoft.com/office/powerpoint/2010/main" val="49391393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9" r:id="rId8"/>
    <p:sldLayoutId id="2147483860" r:id="rId9"/>
    <p:sldLayoutId id="2147483861" r:id="rId10"/>
    <p:sldLayoutId id="2147483862" r:id="rId11"/>
    <p:sldLayoutId id="2147483863" r:id="rId12"/>
    <p:sldLayoutId id="2147483881" r:id="rId13"/>
  </p:sldLayoutIdLst>
  <p:hf sldNum="0" hdr="0" ftr="0" dt="0"/>
  <p:txStyles>
    <p:titleStyle>
      <a:lvl1pPr algn="l" defTabSz="457200" rtl="0" eaLnBrk="1" latinLnBrk="0" hangingPunct="1">
        <a:spcBef>
          <a:spcPct val="0"/>
        </a:spcBef>
        <a:buNone/>
        <a:defRPr sz="2000" b="1" i="0" kern="1200" spc="-100" baseline="0">
          <a:solidFill>
            <a:schemeClr val="bg2"/>
          </a:solidFill>
          <a:latin typeface="Verdana" charset="0"/>
          <a:ea typeface="Verdana" charset="0"/>
          <a:cs typeface="Verdana" charset="0"/>
        </a:defRPr>
      </a:lvl1pPr>
    </p:titleStyle>
    <p:bodyStyle>
      <a:lvl1pPr marL="342900" indent="-342900" algn="l" defTabSz="457200" rtl="0" eaLnBrk="1" latinLnBrk="0" hangingPunct="1">
        <a:spcBef>
          <a:spcPct val="20000"/>
        </a:spcBef>
        <a:buFontTx/>
        <a:buBlip>
          <a:blip r:embed="rId15"/>
        </a:buBlip>
        <a:defRPr sz="3200" b="0" i="0" kern="1200" spc="-100" baseline="0">
          <a:solidFill>
            <a:schemeClr val="tx1"/>
          </a:solidFill>
          <a:latin typeface="Verdana" charset="0"/>
          <a:ea typeface="Verdana" charset="0"/>
          <a:cs typeface="Verdana" charset="0"/>
        </a:defRPr>
      </a:lvl1pPr>
      <a:lvl2pPr marL="742950" indent="-285750" algn="l" defTabSz="457200" rtl="0" eaLnBrk="1" latinLnBrk="0" hangingPunct="1">
        <a:spcBef>
          <a:spcPct val="20000"/>
        </a:spcBef>
        <a:buFont typeface="Arial"/>
        <a:buChar char="–"/>
        <a:defRPr sz="2400" b="0" i="0" kern="1200" spc="-100">
          <a:solidFill>
            <a:schemeClr val="tx1"/>
          </a:solidFill>
          <a:latin typeface="Verdana" charset="0"/>
          <a:ea typeface="Verdana" charset="0"/>
          <a:cs typeface="Verdana" charset="0"/>
        </a:defRPr>
      </a:lvl2pPr>
      <a:lvl3pPr marL="1143000" indent="-228600" algn="l" defTabSz="457200" rtl="0" eaLnBrk="1" latinLnBrk="0" hangingPunct="1">
        <a:spcBef>
          <a:spcPct val="20000"/>
        </a:spcBef>
        <a:buFont typeface="Arial"/>
        <a:buChar char="•"/>
        <a:defRPr sz="2000" b="1" i="0" kern="1200" spc="-100">
          <a:solidFill>
            <a:schemeClr val="tx1"/>
          </a:solidFill>
          <a:latin typeface="Verdana" charset="0"/>
          <a:ea typeface="Verdana" charset="0"/>
          <a:cs typeface="Verdana" charset="0"/>
        </a:defRPr>
      </a:lvl3pPr>
      <a:lvl4pPr marL="1600200" indent="-228600" algn="l" defTabSz="457200" rtl="0" eaLnBrk="1" latinLnBrk="0" hangingPunct="1">
        <a:spcBef>
          <a:spcPct val="20000"/>
        </a:spcBef>
        <a:buFont typeface="Arial"/>
        <a:buChar char="–"/>
        <a:defRPr sz="1600" b="1" i="0" kern="1200" spc="-100">
          <a:solidFill>
            <a:schemeClr val="tx1"/>
          </a:solidFill>
          <a:latin typeface="Verdana" charset="0"/>
          <a:ea typeface="Verdana" charset="0"/>
          <a:cs typeface="Verdana" charset="0"/>
        </a:defRPr>
      </a:lvl4pPr>
      <a:lvl5pPr marL="2057400" indent="-228600" algn="l" defTabSz="457200" rtl="0" eaLnBrk="1" latinLnBrk="0" hangingPunct="1">
        <a:spcBef>
          <a:spcPct val="20000"/>
        </a:spcBef>
        <a:buFont typeface="Arial"/>
        <a:buChar char="»"/>
        <a:defRPr sz="1600" b="1" i="0" kern="1200" spc="-100">
          <a:solidFill>
            <a:schemeClr val="tx1"/>
          </a:solidFill>
          <a:latin typeface="Verdana" charset="0"/>
          <a:ea typeface="Verdana" charset="0"/>
          <a:cs typeface="Verdan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ijdelijke aanduiding voor tekst 5"/>
          <p:cNvSpPr>
            <a:spLocks noGrp="1"/>
          </p:cNvSpPr>
          <p:nvPr>
            <p:ph type="body" sz="half" idx="10"/>
          </p:nvPr>
        </p:nvSpPr>
        <p:spPr/>
        <p:txBody>
          <a:bodyPr/>
          <a:lstStyle/>
          <a:p>
            <a:r>
              <a:rPr lang="en-GB"/>
              <a:t>Update of scheme for</a:t>
            </a:r>
          </a:p>
          <a:p>
            <a:r>
              <a:rPr lang="en-GB"/>
              <a:t>ALEO East</a:t>
            </a:r>
            <a:endParaRPr lang="en-GB" b="1" dirty="0"/>
          </a:p>
          <a:p>
            <a:endParaRPr lang="en-GB" dirty="0"/>
          </a:p>
          <a:p>
            <a:endParaRPr lang="en-GB" dirty="0"/>
          </a:p>
          <a:p>
            <a:r>
              <a:rPr lang="en-GB">
                <a:solidFill>
                  <a:schemeClr val="accent3"/>
                </a:solidFill>
              </a:rPr>
              <a:t>18 </a:t>
            </a:r>
            <a:r>
              <a:rPr lang="en-GB" dirty="0">
                <a:solidFill>
                  <a:schemeClr val="accent3"/>
                </a:solidFill>
              </a:rPr>
              <a:t>October 2018</a:t>
            </a:r>
          </a:p>
        </p:txBody>
      </p:sp>
      <p:sp>
        <p:nvSpPr>
          <p:cNvPr id="5" name="Titel 4"/>
          <p:cNvSpPr>
            <a:spLocks noGrp="1"/>
          </p:cNvSpPr>
          <p:nvPr>
            <p:ph type="title"/>
          </p:nvPr>
        </p:nvSpPr>
        <p:spPr/>
        <p:txBody>
          <a:bodyPr>
            <a:noAutofit/>
          </a:bodyPr>
          <a:lstStyle/>
          <a:p>
            <a:r>
              <a:rPr lang="en-GB" sz="3600" b="1" dirty="0"/>
              <a:t>Solar Together </a:t>
            </a:r>
            <a:endParaRPr lang="en-GB" sz="2000" b="1"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275" y="0"/>
            <a:ext cx="3695699" cy="2217419"/>
          </a:xfrm>
          <a:prstGeom prst="rect">
            <a:avLst/>
          </a:prstGeom>
        </p:spPr>
      </p:pic>
    </p:spTree>
    <p:extLst>
      <p:ext uri="{BB962C8B-B14F-4D97-AF65-F5344CB8AC3E}">
        <p14:creationId xmlns:p14="http://schemas.microsoft.com/office/powerpoint/2010/main" val="199648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E42A8E-D820-AA45-9747-4FFF0DDDCC58}"/>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0" i="0" kern="1200" spc="-100" baseline="0">
                <a:solidFill>
                  <a:schemeClr val="bg1"/>
                </a:solidFill>
                <a:latin typeface="Verdana" charset="0"/>
                <a:ea typeface="Verdana" charset="0"/>
                <a:cs typeface="Verdana" charset="0"/>
              </a:defRPr>
            </a:lvl1pPr>
          </a:lstStyle>
          <a:p>
            <a:pPr algn="just"/>
            <a:r>
              <a:rPr lang="en-GB" b="1" dirty="0"/>
              <a:t>Savings &amp; earnings: Example</a:t>
            </a:r>
          </a:p>
        </p:txBody>
      </p:sp>
      <p:sp>
        <p:nvSpPr>
          <p:cNvPr id="6" name="TextBox 5">
            <a:extLst>
              <a:ext uri="{FF2B5EF4-FFF2-40B4-BE49-F238E27FC236}">
                <a16:creationId xmlns:a16="http://schemas.microsoft.com/office/drawing/2014/main" id="{4F3E5C28-537A-C943-AAB8-CA77C44AE1CA}"/>
              </a:ext>
            </a:extLst>
          </p:cNvPr>
          <p:cNvSpPr txBox="1"/>
          <p:nvPr/>
        </p:nvSpPr>
        <p:spPr>
          <a:xfrm>
            <a:off x="457200" y="1470271"/>
            <a:ext cx="8454044" cy="1015663"/>
          </a:xfrm>
          <a:prstGeom prst="rect">
            <a:avLst/>
          </a:prstGeom>
          <a:noFill/>
        </p:spPr>
        <p:txBody>
          <a:bodyPr wrap="square" rtlCol="0">
            <a:spAutoFit/>
          </a:bodyPr>
          <a:lstStyle/>
          <a:p>
            <a:r>
              <a:rPr lang="en-GB" sz="2000" dirty="0"/>
              <a:t>Yearly usage: 4,000 kWh</a:t>
            </a:r>
          </a:p>
          <a:p>
            <a:r>
              <a:rPr lang="en-GB" sz="2000" dirty="0"/>
              <a:t>Yearly generation with 14 premium panels: 4,000 kWh</a:t>
            </a:r>
          </a:p>
          <a:p>
            <a:r>
              <a:rPr lang="en-GB" sz="2000" dirty="0"/>
              <a:t>Profile: half a day at home </a:t>
            </a:r>
            <a:r>
              <a:rPr lang="en-GB" sz="2000" dirty="0">
                <a:sym typeface="Wingdings" pitchFamily="2" charset="2"/>
              </a:rPr>
              <a:t> 45% self consumption</a:t>
            </a:r>
            <a:endParaRPr lang="en-GB" sz="2000" dirty="0"/>
          </a:p>
        </p:txBody>
      </p:sp>
      <p:sp>
        <p:nvSpPr>
          <p:cNvPr id="7" name="TextBox 6">
            <a:extLst>
              <a:ext uri="{FF2B5EF4-FFF2-40B4-BE49-F238E27FC236}">
                <a16:creationId xmlns:a16="http://schemas.microsoft.com/office/drawing/2014/main" id="{30A44A41-98CB-CC4D-B6B9-CF53A7BF2A17}"/>
              </a:ext>
            </a:extLst>
          </p:cNvPr>
          <p:cNvSpPr txBox="1"/>
          <p:nvPr/>
        </p:nvSpPr>
        <p:spPr>
          <a:xfrm>
            <a:off x="638753" y="3335931"/>
            <a:ext cx="2407680" cy="2585323"/>
          </a:xfrm>
          <a:prstGeom prst="rect">
            <a:avLst/>
          </a:prstGeom>
          <a:solidFill>
            <a:srgbClr val="6DB0D6"/>
          </a:solidFill>
          <a:ln>
            <a:solidFill>
              <a:schemeClr val="bg1"/>
            </a:solidFill>
          </a:ln>
        </p:spPr>
        <p:txBody>
          <a:bodyPr wrap="square" rtlCol="0">
            <a:spAutoFit/>
          </a:bodyPr>
          <a:lstStyle/>
          <a:p>
            <a:r>
              <a:rPr lang="en-GB" dirty="0">
                <a:solidFill>
                  <a:schemeClr val="bg1"/>
                </a:solidFill>
              </a:rPr>
              <a:t>Self-consumption: 45% of generation = 1800 kWh</a:t>
            </a:r>
          </a:p>
          <a:p>
            <a:endParaRPr lang="en-GB" dirty="0">
              <a:solidFill>
                <a:schemeClr val="bg1"/>
              </a:solidFill>
            </a:endParaRPr>
          </a:p>
          <a:p>
            <a:r>
              <a:rPr lang="en-GB" dirty="0">
                <a:solidFill>
                  <a:schemeClr val="bg1"/>
                </a:solidFill>
              </a:rPr>
              <a:t>Yearly value:</a:t>
            </a:r>
          </a:p>
          <a:p>
            <a:r>
              <a:rPr lang="en-GB" dirty="0">
                <a:solidFill>
                  <a:schemeClr val="bg1"/>
                </a:solidFill>
              </a:rPr>
              <a:t>1800*16p = </a:t>
            </a:r>
          </a:p>
          <a:p>
            <a:r>
              <a:rPr lang="en-GB" dirty="0">
                <a:solidFill>
                  <a:schemeClr val="bg1"/>
                </a:solidFill>
              </a:rPr>
              <a:t>	</a:t>
            </a:r>
          </a:p>
          <a:p>
            <a:r>
              <a:rPr lang="en-GB" dirty="0">
                <a:solidFill>
                  <a:schemeClr val="bg1"/>
                </a:solidFill>
              </a:rPr>
              <a:t>	    </a:t>
            </a:r>
            <a:r>
              <a:rPr lang="en-GB" b="1" dirty="0">
                <a:solidFill>
                  <a:schemeClr val="bg1"/>
                </a:solidFill>
              </a:rPr>
              <a:t>£288</a:t>
            </a:r>
          </a:p>
          <a:p>
            <a:endParaRPr lang="en-GB" dirty="0"/>
          </a:p>
        </p:txBody>
      </p:sp>
      <p:sp>
        <p:nvSpPr>
          <p:cNvPr id="8" name="TextBox 7">
            <a:extLst>
              <a:ext uri="{FF2B5EF4-FFF2-40B4-BE49-F238E27FC236}">
                <a16:creationId xmlns:a16="http://schemas.microsoft.com/office/drawing/2014/main" id="{B7205C01-ABED-5B45-A88C-F8233C06244D}"/>
              </a:ext>
            </a:extLst>
          </p:cNvPr>
          <p:cNvSpPr txBox="1"/>
          <p:nvPr/>
        </p:nvSpPr>
        <p:spPr>
          <a:xfrm>
            <a:off x="3439058" y="3335930"/>
            <a:ext cx="2407680" cy="2585323"/>
          </a:xfrm>
          <a:prstGeom prst="rect">
            <a:avLst/>
          </a:prstGeom>
          <a:solidFill>
            <a:srgbClr val="6DB0D6"/>
          </a:solidFill>
          <a:ln>
            <a:solidFill>
              <a:schemeClr val="bg1"/>
            </a:solidFill>
          </a:ln>
        </p:spPr>
        <p:txBody>
          <a:bodyPr wrap="square" rtlCol="0">
            <a:spAutoFit/>
          </a:bodyPr>
          <a:lstStyle/>
          <a:p>
            <a:r>
              <a:rPr lang="en-GB" dirty="0">
                <a:solidFill>
                  <a:schemeClr val="bg1"/>
                </a:solidFill>
              </a:rPr>
              <a:t>4000 kWh will earn 3.86p (Q4) per kWh:</a:t>
            </a:r>
          </a:p>
          <a:p>
            <a:endParaRPr lang="en-GB" dirty="0">
              <a:solidFill>
                <a:schemeClr val="bg1"/>
              </a:solidFill>
            </a:endParaRPr>
          </a:p>
          <a:p>
            <a:r>
              <a:rPr lang="en-GB" dirty="0">
                <a:solidFill>
                  <a:schemeClr val="bg1"/>
                </a:solidFill>
              </a:rPr>
              <a:t>Yearly value:</a:t>
            </a:r>
          </a:p>
          <a:p>
            <a:r>
              <a:rPr lang="en-GB" dirty="0">
                <a:solidFill>
                  <a:schemeClr val="bg1"/>
                </a:solidFill>
              </a:rPr>
              <a:t>4000*3.86p= </a:t>
            </a:r>
          </a:p>
          <a:p>
            <a:r>
              <a:rPr lang="en-GB" dirty="0">
                <a:solidFill>
                  <a:schemeClr val="bg1"/>
                </a:solidFill>
              </a:rPr>
              <a:t>	</a:t>
            </a:r>
          </a:p>
          <a:p>
            <a:r>
              <a:rPr lang="en-GB" dirty="0">
                <a:solidFill>
                  <a:schemeClr val="bg1"/>
                </a:solidFill>
              </a:rPr>
              <a:t>	    </a:t>
            </a:r>
            <a:r>
              <a:rPr lang="en-GB" b="1" dirty="0">
                <a:solidFill>
                  <a:schemeClr val="bg1"/>
                </a:solidFill>
              </a:rPr>
              <a:t>£154</a:t>
            </a:r>
          </a:p>
          <a:p>
            <a:endParaRPr lang="en-GB" dirty="0"/>
          </a:p>
        </p:txBody>
      </p:sp>
      <p:sp>
        <p:nvSpPr>
          <p:cNvPr id="9" name="TextBox 8">
            <a:extLst>
              <a:ext uri="{FF2B5EF4-FFF2-40B4-BE49-F238E27FC236}">
                <a16:creationId xmlns:a16="http://schemas.microsoft.com/office/drawing/2014/main" id="{55049373-D464-B149-8E03-0A821E6E16EF}"/>
              </a:ext>
            </a:extLst>
          </p:cNvPr>
          <p:cNvSpPr txBox="1"/>
          <p:nvPr/>
        </p:nvSpPr>
        <p:spPr>
          <a:xfrm>
            <a:off x="6252616" y="3335929"/>
            <a:ext cx="2407680" cy="2585323"/>
          </a:xfrm>
          <a:prstGeom prst="rect">
            <a:avLst/>
          </a:prstGeom>
          <a:solidFill>
            <a:srgbClr val="6DB0D6"/>
          </a:solidFill>
          <a:ln>
            <a:solidFill>
              <a:schemeClr val="bg1"/>
            </a:solidFill>
          </a:ln>
        </p:spPr>
        <p:txBody>
          <a:bodyPr wrap="square" rtlCol="0">
            <a:spAutoFit/>
          </a:bodyPr>
          <a:lstStyle/>
          <a:p>
            <a:r>
              <a:rPr lang="en-GB" dirty="0">
                <a:solidFill>
                  <a:schemeClr val="bg1"/>
                </a:solidFill>
              </a:rPr>
              <a:t>Deemed 50% export will earn 5.24p per kWh:</a:t>
            </a:r>
          </a:p>
          <a:p>
            <a:endParaRPr lang="en-GB" dirty="0">
              <a:solidFill>
                <a:schemeClr val="bg1"/>
              </a:solidFill>
            </a:endParaRPr>
          </a:p>
          <a:p>
            <a:r>
              <a:rPr lang="en-GB" dirty="0">
                <a:solidFill>
                  <a:schemeClr val="bg1"/>
                </a:solidFill>
              </a:rPr>
              <a:t>Yearly value:</a:t>
            </a:r>
          </a:p>
          <a:p>
            <a:r>
              <a:rPr lang="en-GB" dirty="0">
                <a:solidFill>
                  <a:schemeClr val="bg1"/>
                </a:solidFill>
              </a:rPr>
              <a:t>2000*5.24p = </a:t>
            </a:r>
          </a:p>
          <a:p>
            <a:r>
              <a:rPr lang="en-GB" dirty="0">
                <a:solidFill>
                  <a:schemeClr val="bg1"/>
                </a:solidFill>
              </a:rPr>
              <a:t>	</a:t>
            </a:r>
          </a:p>
          <a:p>
            <a:r>
              <a:rPr lang="en-GB" dirty="0">
                <a:solidFill>
                  <a:schemeClr val="bg1"/>
                </a:solidFill>
              </a:rPr>
              <a:t>	    </a:t>
            </a:r>
            <a:r>
              <a:rPr lang="en-GB" b="1" dirty="0">
                <a:solidFill>
                  <a:schemeClr val="bg1"/>
                </a:solidFill>
              </a:rPr>
              <a:t>£105</a:t>
            </a:r>
          </a:p>
          <a:p>
            <a:endParaRPr lang="en-GB" dirty="0"/>
          </a:p>
        </p:txBody>
      </p:sp>
      <p:sp>
        <p:nvSpPr>
          <p:cNvPr id="10" name="TextBox 9">
            <a:extLst>
              <a:ext uri="{FF2B5EF4-FFF2-40B4-BE49-F238E27FC236}">
                <a16:creationId xmlns:a16="http://schemas.microsoft.com/office/drawing/2014/main" id="{FDA2D5E1-3214-9446-8B68-F946BDABC31C}"/>
              </a:ext>
            </a:extLst>
          </p:cNvPr>
          <p:cNvSpPr txBox="1"/>
          <p:nvPr/>
        </p:nvSpPr>
        <p:spPr>
          <a:xfrm>
            <a:off x="638753" y="2812469"/>
            <a:ext cx="2407680" cy="369332"/>
          </a:xfrm>
          <a:prstGeom prst="rect">
            <a:avLst/>
          </a:prstGeom>
          <a:solidFill>
            <a:srgbClr val="6DB0D6"/>
          </a:solidFill>
          <a:ln>
            <a:solidFill>
              <a:schemeClr val="bg1"/>
            </a:solidFill>
          </a:ln>
        </p:spPr>
        <p:txBody>
          <a:bodyPr wrap="square" rtlCol="0">
            <a:spAutoFit/>
          </a:bodyPr>
          <a:lstStyle/>
          <a:p>
            <a:pPr algn="ctr"/>
            <a:r>
              <a:rPr lang="en-GB" b="1" dirty="0">
                <a:solidFill>
                  <a:schemeClr val="bg1"/>
                </a:solidFill>
              </a:rPr>
              <a:t>Savings</a:t>
            </a:r>
          </a:p>
        </p:txBody>
      </p:sp>
      <p:sp>
        <p:nvSpPr>
          <p:cNvPr id="11" name="TextBox 10">
            <a:extLst>
              <a:ext uri="{FF2B5EF4-FFF2-40B4-BE49-F238E27FC236}">
                <a16:creationId xmlns:a16="http://schemas.microsoft.com/office/drawing/2014/main" id="{1460F499-FF91-AB47-8125-0694F4880EED}"/>
              </a:ext>
            </a:extLst>
          </p:cNvPr>
          <p:cNvSpPr txBox="1"/>
          <p:nvPr/>
        </p:nvSpPr>
        <p:spPr>
          <a:xfrm>
            <a:off x="3425806" y="2795599"/>
            <a:ext cx="2407680" cy="369332"/>
          </a:xfrm>
          <a:prstGeom prst="rect">
            <a:avLst/>
          </a:prstGeom>
          <a:solidFill>
            <a:srgbClr val="6DB0D6"/>
          </a:solidFill>
          <a:ln>
            <a:solidFill>
              <a:schemeClr val="bg1"/>
            </a:solidFill>
          </a:ln>
        </p:spPr>
        <p:txBody>
          <a:bodyPr wrap="square" rtlCol="0">
            <a:spAutoFit/>
          </a:bodyPr>
          <a:lstStyle/>
          <a:p>
            <a:pPr algn="ctr"/>
            <a:r>
              <a:rPr lang="en-GB" b="1" dirty="0">
                <a:solidFill>
                  <a:schemeClr val="bg1"/>
                </a:solidFill>
              </a:rPr>
              <a:t>Generation Tariff</a:t>
            </a:r>
          </a:p>
        </p:txBody>
      </p:sp>
      <p:sp>
        <p:nvSpPr>
          <p:cNvPr id="12" name="TextBox 11">
            <a:extLst>
              <a:ext uri="{FF2B5EF4-FFF2-40B4-BE49-F238E27FC236}">
                <a16:creationId xmlns:a16="http://schemas.microsoft.com/office/drawing/2014/main" id="{362AA9E8-FA2B-A146-B973-B9B1226FE658}"/>
              </a:ext>
            </a:extLst>
          </p:cNvPr>
          <p:cNvSpPr txBox="1"/>
          <p:nvPr/>
        </p:nvSpPr>
        <p:spPr>
          <a:xfrm>
            <a:off x="6251048" y="2812469"/>
            <a:ext cx="2407680" cy="369332"/>
          </a:xfrm>
          <a:prstGeom prst="rect">
            <a:avLst/>
          </a:prstGeom>
          <a:solidFill>
            <a:srgbClr val="6DB0D6"/>
          </a:solidFill>
          <a:ln>
            <a:solidFill>
              <a:schemeClr val="bg1"/>
            </a:solidFill>
          </a:ln>
        </p:spPr>
        <p:txBody>
          <a:bodyPr wrap="square" rtlCol="0">
            <a:spAutoFit/>
          </a:bodyPr>
          <a:lstStyle/>
          <a:p>
            <a:pPr algn="ctr"/>
            <a:r>
              <a:rPr lang="en-GB" b="1" dirty="0">
                <a:solidFill>
                  <a:schemeClr val="bg1"/>
                </a:solidFill>
              </a:rPr>
              <a:t>Export Tariff</a:t>
            </a:r>
          </a:p>
        </p:txBody>
      </p:sp>
      <p:sp>
        <p:nvSpPr>
          <p:cNvPr id="13" name="TextBox 12">
            <a:extLst>
              <a:ext uri="{FF2B5EF4-FFF2-40B4-BE49-F238E27FC236}">
                <a16:creationId xmlns:a16="http://schemas.microsoft.com/office/drawing/2014/main" id="{544FCBC6-8D1C-B849-BAAD-1D7C704D8DB7}"/>
              </a:ext>
            </a:extLst>
          </p:cNvPr>
          <p:cNvSpPr txBox="1"/>
          <p:nvPr/>
        </p:nvSpPr>
        <p:spPr>
          <a:xfrm>
            <a:off x="638752" y="6115140"/>
            <a:ext cx="8019975" cy="369332"/>
          </a:xfrm>
          <a:prstGeom prst="rect">
            <a:avLst/>
          </a:prstGeom>
          <a:solidFill>
            <a:srgbClr val="6DB0D6"/>
          </a:solidFill>
          <a:ln>
            <a:solidFill>
              <a:schemeClr val="bg1"/>
            </a:solidFill>
          </a:ln>
        </p:spPr>
        <p:txBody>
          <a:bodyPr wrap="square" rtlCol="0">
            <a:spAutoFit/>
          </a:bodyPr>
          <a:lstStyle/>
          <a:p>
            <a:pPr algn="ctr"/>
            <a:r>
              <a:rPr lang="en-GB" b="1" dirty="0">
                <a:solidFill>
                  <a:schemeClr val="bg1"/>
                </a:solidFill>
              </a:rPr>
              <a:t>SUM:    £547 (yearly)</a:t>
            </a:r>
          </a:p>
        </p:txBody>
      </p:sp>
      <p:pic>
        <p:nvPicPr>
          <p:cNvPr id="14" name="Picture 13">
            <a:extLst>
              <a:ext uri="{FF2B5EF4-FFF2-40B4-BE49-F238E27FC236}">
                <a16:creationId xmlns:a16="http://schemas.microsoft.com/office/drawing/2014/main" id="{3A2F4B53-C2AE-2044-ADEA-C5F7A5A4C674}"/>
              </a:ext>
            </a:extLst>
          </p:cNvPr>
          <p:cNvPicPr>
            <a:picLocks noChangeAspect="1"/>
          </p:cNvPicPr>
          <p:nvPr/>
        </p:nvPicPr>
        <p:blipFill>
          <a:blip r:embed="rId2"/>
          <a:stretch>
            <a:fillRect/>
          </a:stretch>
        </p:blipFill>
        <p:spPr>
          <a:xfrm>
            <a:off x="3229552" y="5722147"/>
            <a:ext cx="738568" cy="1049102"/>
          </a:xfrm>
          <a:prstGeom prst="rect">
            <a:avLst/>
          </a:prstGeom>
        </p:spPr>
      </p:pic>
    </p:spTree>
    <p:extLst>
      <p:ext uri="{BB962C8B-B14F-4D97-AF65-F5344CB8AC3E}">
        <p14:creationId xmlns:p14="http://schemas.microsoft.com/office/powerpoint/2010/main" val="371293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AE355-480B-4B77-8857-D71D02CAB4CE}"/>
              </a:ext>
            </a:extLst>
          </p:cNvPr>
          <p:cNvSpPr>
            <a:spLocks noGrp="1"/>
          </p:cNvSpPr>
          <p:nvPr>
            <p:ph type="title"/>
          </p:nvPr>
        </p:nvSpPr>
        <p:spPr/>
        <p:txBody>
          <a:bodyPr>
            <a:normAutofit/>
          </a:bodyPr>
          <a:lstStyle/>
          <a:p>
            <a:r>
              <a:rPr lang="en-GB" sz="3200"/>
              <a:t>What ‘we’ had to do?</a:t>
            </a:r>
            <a:endParaRPr lang="en-GB" sz="3200" dirty="0"/>
          </a:p>
        </p:txBody>
      </p:sp>
      <p:sp>
        <p:nvSpPr>
          <p:cNvPr id="3" name="Tijdelijke aanduiding voor inhoud 2">
            <a:extLst>
              <a:ext uri="{FF2B5EF4-FFF2-40B4-BE49-F238E27FC236}">
                <a16:creationId xmlns:a16="http://schemas.microsoft.com/office/drawing/2014/main" id="{3CFA3A79-F948-4004-A319-4F6CFC157176}"/>
              </a:ext>
            </a:extLst>
          </p:cNvPr>
          <p:cNvSpPr>
            <a:spLocks noGrp="1"/>
          </p:cNvSpPr>
          <p:nvPr>
            <p:ph idx="1"/>
          </p:nvPr>
        </p:nvSpPr>
        <p:spPr>
          <a:xfrm>
            <a:off x="457200" y="1600200"/>
            <a:ext cx="8229600" cy="4525963"/>
          </a:xfrm>
        </p:spPr>
        <p:txBody>
          <a:bodyPr>
            <a:normAutofit/>
          </a:bodyPr>
          <a:lstStyle/>
          <a:p>
            <a:pPr marL="0" indent="0">
              <a:buNone/>
            </a:pPr>
            <a:r>
              <a:rPr lang="en-GB" sz="2800" b="1"/>
              <a:t>Our main input has been Communication:  iChoosr were keen that Direct mailing was the main form of engagement used.</a:t>
            </a:r>
          </a:p>
          <a:p>
            <a:pPr marL="0" indent="0">
              <a:buNone/>
            </a:pPr>
            <a:endParaRPr lang="en-GB" sz="2800" b="1"/>
          </a:p>
          <a:p>
            <a:r>
              <a:rPr lang="en-GB" sz="2800"/>
              <a:t>Cost of Direct mailing</a:t>
            </a:r>
          </a:p>
          <a:p>
            <a:r>
              <a:rPr lang="en-GB" sz="2800"/>
              <a:t>Royal Mail or Newsquest?</a:t>
            </a:r>
          </a:p>
          <a:p>
            <a:r>
              <a:rPr lang="en-GB" sz="2800"/>
              <a:t>Resident engagement events</a:t>
            </a:r>
          </a:p>
          <a:p>
            <a:r>
              <a:rPr lang="en-GB" sz="2800"/>
              <a:t>Our thoughts to date… </a:t>
            </a:r>
            <a:endParaRPr lang="en-GB" sz="2800" dirty="0"/>
          </a:p>
          <a:p>
            <a:endParaRPr lang="en-GB" sz="2800" dirty="0"/>
          </a:p>
          <a:p>
            <a:pPr marL="0" indent="0">
              <a:buNone/>
            </a:pPr>
            <a:endParaRPr lang="en-GB" sz="2800" dirty="0"/>
          </a:p>
          <a:p>
            <a:endParaRPr lang="en-GB" sz="2800" dirty="0"/>
          </a:p>
          <a:p>
            <a:endParaRPr lang="en-GB" sz="2800" dirty="0"/>
          </a:p>
        </p:txBody>
      </p:sp>
    </p:spTree>
    <p:extLst>
      <p:ext uri="{BB962C8B-B14F-4D97-AF65-F5344CB8AC3E}">
        <p14:creationId xmlns:p14="http://schemas.microsoft.com/office/powerpoint/2010/main" val="167314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42682-444B-4FEC-854E-B408CBD6BD7D}"/>
              </a:ext>
            </a:extLst>
          </p:cNvPr>
          <p:cNvSpPr>
            <a:spLocks noGrp="1"/>
          </p:cNvSpPr>
          <p:nvPr>
            <p:ph type="title"/>
          </p:nvPr>
        </p:nvSpPr>
        <p:spPr>
          <a:xfrm>
            <a:off x="468852" y="1550452"/>
            <a:ext cx="2785811" cy="3365500"/>
          </a:xfrm>
        </p:spPr>
        <p:txBody>
          <a:bodyPr>
            <a:normAutofit/>
          </a:bodyPr>
          <a:lstStyle/>
          <a:p>
            <a:r>
              <a:rPr lang="nl-BE" sz="4000" dirty="0">
                <a:solidFill>
                  <a:schemeClr val="accent2"/>
                </a:solidFill>
              </a:rPr>
              <a:t>Overview</a:t>
            </a:r>
            <a:br>
              <a:rPr lang="nl-BE" sz="4000" dirty="0">
                <a:solidFill>
                  <a:schemeClr val="accent2"/>
                </a:solidFill>
              </a:rPr>
            </a:br>
            <a:br>
              <a:rPr lang="nl-BE" sz="4000" dirty="0">
                <a:solidFill>
                  <a:schemeClr val="accent2"/>
                </a:solidFill>
              </a:rPr>
            </a:br>
            <a:r>
              <a:rPr lang="nl-BE" sz="4000" dirty="0">
                <a:solidFill>
                  <a:schemeClr val="accent2"/>
                </a:solidFill>
              </a:rPr>
              <a:t>	</a:t>
            </a:r>
            <a:endParaRPr lang="en-US" sz="4000" dirty="0">
              <a:solidFill>
                <a:schemeClr val="accent2"/>
              </a:solidFill>
            </a:endParaRPr>
          </a:p>
        </p:txBody>
      </p:sp>
      <p:sp>
        <p:nvSpPr>
          <p:cNvPr id="3" name="Tijdelijke aanduiding voor inhoud 2">
            <a:extLst>
              <a:ext uri="{FF2B5EF4-FFF2-40B4-BE49-F238E27FC236}">
                <a16:creationId xmlns:a16="http://schemas.microsoft.com/office/drawing/2014/main" id="{7F7A7052-B28E-460F-A4B1-81F5C39216DE}"/>
              </a:ext>
            </a:extLst>
          </p:cNvPr>
          <p:cNvSpPr>
            <a:spLocks noGrp="1"/>
          </p:cNvSpPr>
          <p:nvPr>
            <p:ph idx="1"/>
          </p:nvPr>
        </p:nvSpPr>
        <p:spPr>
          <a:xfrm>
            <a:off x="4114800" y="1330306"/>
            <a:ext cx="4780876" cy="4414321"/>
          </a:xfrm>
        </p:spPr>
        <p:txBody>
          <a:bodyPr>
            <a:noAutofit/>
          </a:bodyPr>
          <a:lstStyle/>
          <a:p>
            <a:r>
              <a:rPr lang="nl-BE" sz="2800" dirty="0"/>
              <a:t> current numbers</a:t>
            </a:r>
          </a:p>
          <a:p>
            <a:r>
              <a:rPr lang="nl-BE" sz="2800" dirty="0"/>
              <a:t> who is involved?</a:t>
            </a:r>
          </a:p>
          <a:p>
            <a:r>
              <a:rPr lang="nl-BE" sz="2800" dirty="0"/>
              <a:t> who can take part?</a:t>
            </a:r>
          </a:p>
          <a:p>
            <a:r>
              <a:rPr lang="nl-BE" sz="2800" dirty="0"/>
              <a:t> scheme benefits</a:t>
            </a:r>
          </a:p>
          <a:p>
            <a:r>
              <a:rPr lang="nl-BE" sz="2800" dirty="0"/>
              <a:t> timeline</a:t>
            </a:r>
          </a:p>
          <a:p>
            <a:r>
              <a:rPr lang="nl-BE" sz="2800" dirty="0"/>
              <a:t> supplier qualification </a:t>
            </a:r>
          </a:p>
          <a:p>
            <a:r>
              <a:rPr lang="nl-BE" sz="2800"/>
              <a:t> </a:t>
            </a:r>
            <a:r>
              <a:rPr lang="nl-BE" sz="2800" dirty="0"/>
              <a:t>savings &amp; earnings</a:t>
            </a:r>
          </a:p>
          <a:p>
            <a:r>
              <a:rPr lang="nl-BE" sz="2800"/>
              <a:t> What we had to do?</a:t>
            </a:r>
            <a:endParaRPr lang="nl-BE" sz="2800" dirty="0"/>
          </a:p>
          <a:p>
            <a:pPr marL="0" indent="0">
              <a:buNone/>
            </a:pPr>
            <a:endParaRPr lang="nl-BE" sz="2800" dirty="0"/>
          </a:p>
          <a:p>
            <a:pPr marL="0" indent="0">
              <a:buNone/>
            </a:pPr>
            <a:endParaRPr lang="nl-BE" sz="2800" dirty="0"/>
          </a:p>
          <a:p>
            <a:endParaRPr lang="nl-BE" sz="2800" dirty="0"/>
          </a:p>
          <a:p>
            <a:endParaRPr lang="nl-BE" sz="2800" dirty="0"/>
          </a:p>
          <a:p>
            <a:pPr marL="0" indent="0">
              <a:buNone/>
            </a:pPr>
            <a:endParaRPr lang="en-US" sz="2800" dirty="0"/>
          </a:p>
        </p:txBody>
      </p:sp>
    </p:spTree>
    <p:extLst>
      <p:ext uri="{BB962C8B-B14F-4D97-AF65-F5344CB8AC3E}">
        <p14:creationId xmlns:p14="http://schemas.microsoft.com/office/powerpoint/2010/main" val="87131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8585E-0080-4AD8-B43C-F39095C53B87}"/>
              </a:ext>
            </a:extLst>
          </p:cNvPr>
          <p:cNvSpPr>
            <a:spLocks noGrp="1"/>
          </p:cNvSpPr>
          <p:nvPr>
            <p:ph type="title"/>
          </p:nvPr>
        </p:nvSpPr>
        <p:spPr>
          <a:xfrm>
            <a:off x="583528" y="2553385"/>
            <a:ext cx="7886700" cy="1325563"/>
          </a:xfrm>
        </p:spPr>
        <p:txBody>
          <a:bodyPr>
            <a:noAutofit/>
          </a:bodyPr>
          <a:lstStyle/>
          <a:p>
            <a:pPr algn="ctr"/>
            <a:br>
              <a:rPr lang="nl-BE" sz="5400" b="1"/>
            </a:br>
            <a:endParaRPr lang="en-US" sz="5400" b="1" dirty="0"/>
          </a:p>
        </p:txBody>
      </p:sp>
      <p:pic>
        <p:nvPicPr>
          <p:cNvPr id="3" name="Picture 2">
            <a:extLst>
              <a:ext uri="{FF2B5EF4-FFF2-40B4-BE49-F238E27FC236}">
                <a16:creationId xmlns:a16="http://schemas.microsoft.com/office/drawing/2014/main" id="{DA01BB01-5D19-46A4-8187-C766059A5F6B}"/>
              </a:ext>
            </a:extLst>
          </p:cNvPr>
          <p:cNvPicPr>
            <a:picLocks noChangeAspect="1"/>
          </p:cNvPicPr>
          <p:nvPr/>
        </p:nvPicPr>
        <p:blipFill>
          <a:blip r:embed="rId3"/>
          <a:stretch>
            <a:fillRect/>
          </a:stretch>
        </p:blipFill>
        <p:spPr>
          <a:xfrm>
            <a:off x="14456" y="2283596"/>
            <a:ext cx="9129544" cy="2290808"/>
          </a:xfrm>
          <a:prstGeom prst="rect">
            <a:avLst/>
          </a:prstGeom>
        </p:spPr>
      </p:pic>
    </p:spTree>
    <p:extLst>
      <p:ext uri="{BB962C8B-B14F-4D97-AF65-F5344CB8AC3E}">
        <p14:creationId xmlns:p14="http://schemas.microsoft.com/office/powerpoint/2010/main" val="359562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22614-7587-462B-AD9C-620EF3206A4A}"/>
              </a:ext>
            </a:extLst>
          </p:cNvPr>
          <p:cNvSpPr>
            <a:spLocks noGrp="1"/>
          </p:cNvSpPr>
          <p:nvPr>
            <p:ph type="title" idx="4294967295"/>
          </p:nvPr>
        </p:nvSpPr>
        <p:spPr>
          <a:xfrm>
            <a:off x="5676900" y="1771399"/>
            <a:ext cx="3124200" cy="3527979"/>
          </a:xfrm>
        </p:spPr>
        <p:txBody>
          <a:bodyPr>
            <a:noAutofit/>
          </a:bodyPr>
          <a:lstStyle/>
          <a:p>
            <a:pPr algn="r"/>
            <a:r>
              <a:rPr lang="nl-BE" sz="4000" dirty="0">
                <a:solidFill>
                  <a:schemeClr val="accent2"/>
                </a:solidFill>
              </a:rPr>
              <a:t>Who is involved in Solar Together</a:t>
            </a:r>
            <a:endParaRPr lang="en-US" sz="4000" dirty="0"/>
          </a:p>
        </p:txBody>
      </p:sp>
      <p:pic>
        <p:nvPicPr>
          <p:cNvPr id="7" name="Afbeelding 6">
            <a:extLst>
              <a:ext uri="{FF2B5EF4-FFF2-40B4-BE49-F238E27FC236}">
                <a16:creationId xmlns:a16="http://schemas.microsoft.com/office/drawing/2014/main" id="{F97766E0-CC27-4E03-A581-C8E56A4E4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944" y="2789935"/>
            <a:ext cx="2938314" cy="1278129"/>
          </a:xfrm>
          <a:prstGeom prst="rect">
            <a:avLst/>
          </a:prstGeom>
        </p:spPr>
      </p:pic>
      <p:pic>
        <p:nvPicPr>
          <p:cNvPr id="9" name="Afbeelding 8">
            <a:extLst>
              <a:ext uri="{FF2B5EF4-FFF2-40B4-BE49-F238E27FC236}">
                <a16:creationId xmlns:a16="http://schemas.microsoft.com/office/drawing/2014/main" id="{E1AC3FB1-0BBE-4B24-8B79-D719C9095E53}"/>
              </a:ext>
            </a:extLst>
          </p:cNvPr>
          <p:cNvPicPr>
            <a:picLocks noChangeAspect="1"/>
          </p:cNvPicPr>
          <p:nvPr/>
        </p:nvPicPr>
        <p:blipFill>
          <a:blip r:embed="rId4"/>
          <a:stretch>
            <a:fillRect/>
          </a:stretch>
        </p:blipFill>
        <p:spPr>
          <a:xfrm>
            <a:off x="578707" y="5410298"/>
            <a:ext cx="4587192" cy="732228"/>
          </a:xfrm>
          <a:prstGeom prst="rect">
            <a:avLst/>
          </a:prstGeom>
        </p:spPr>
      </p:pic>
      <p:sp>
        <p:nvSpPr>
          <p:cNvPr id="3" name="TextBox 2">
            <a:extLst>
              <a:ext uri="{FF2B5EF4-FFF2-40B4-BE49-F238E27FC236}">
                <a16:creationId xmlns:a16="http://schemas.microsoft.com/office/drawing/2014/main" id="{724318FD-9B90-4AB4-8639-6CBB7E08EA6B}"/>
              </a:ext>
            </a:extLst>
          </p:cNvPr>
          <p:cNvSpPr txBox="1"/>
          <p:nvPr/>
        </p:nvSpPr>
        <p:spPr>
          <a:xfrm>
            <a:off x="466725" y="266700"/>
            <a:ext cx="4699174" cy="1384995"/>
          </a:xfrm>
          <a:prstGeom prst="rect">
            <a:avLst/>
          </a:prstGeom>
          <a:noFill/>
        </p:spPr>
        <p:txBody>
          <a:bodyPr wrap="square" rtlCol="0">
            <a:spAutoFit/>
          </a:bodyPr>
          <a:lstStyle/>
          <a:p>
            <a:r>
              <a:rPr lang="en-GB" sz="2800" b="1">
                <a:latin typeface="Arial" panose="020B0604020202020204" pitchFamily="34" charset="0"/>
                <a:cs typeface="Arial" panose="020B0604020202020204" pitchFamily="34" charset="0"/>
              </a:rPr>
              <a:t>Suffolk County Council</a:t>
            </a:r>
          </a:p>
          <a:p>
            <a:r>
              <a:rPr lang="en-GB" sz="2800" b="1">
                <a:latin typeface="Arial" panose="020B0604020202020204" pitchFamily="34" charset="0"/>
                <a:cs typeface="Arial" panose="020B0604020202020204" pitchFamily="34" charset="0"/>
              </a:rPr>
              <a:t>Essex County Council</a:t>
            </a:r>
          </a:p>
          <a:p>
            <a:r>
              <a:rPr lang="en-GB" sz="2800" b="1">
                <a:latin typeface="Arial" panose="020B0604020202020204" pitchFamily="34" charset="0"/>
                <a:cs typeface="Arial" panose="020B0604020202020204" pitchFamily="34" charset="0"/>
              </a:rPr>
              <a:t>Norfolk City Council</a:t>
            </a:r>
          </a:p>
        </p:txBody>
      </p:sp>
    </p:spTree>
    <p:extLst>
      <p:ext uri="{BB962C8B-B14F-4D97-AF65-F5344CB8AC3E}">
        <p14:creationId xmlns:p14="http://schemas.microsoft.com/office/powerpoint/2010/main" val="207013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solidFill>
                  <a:schemeClr val="tx1"/>
                </a:solidFill>
              </a:rPr>
              <a:t>Who can take part?</a:t>
            </a:r>
          </a:p>
        </p:txBody>
      </p:sp>
      <p:sp>
        <p:nvSpPr>
          <p:cNvPr id="3" name="Tijdelijke aanduiding voor inhoud 2"/>
          <p:cNvSpPr>
            <a:spLocks noGrp="1"/>
          </p:cNvSpPr>
          <p:nvPr>
            <p:ph idx="1"/>
          </p:nvPr>
        </p:nvSpPr>
        <p:spPr>
          <a:xfrm>
            <a:off x="457200" y="1600200"/>
            <a:ext cx="8229600" cy="4625502"/>
          </a:xfrm>
        </p:spPr>
        <p:txBody>
          <a:bodyPr>
            <a:normAutofit lnSpcReduction="10000"/>
          </a:bodyPr>
          <a:lstStyle/>
          <a:p>
            <a:r>
              <a:rPr lang="en-GB" sz="2800" dirty="0"/>
              <a:t>Domestic – SMEs – community projects</a:t>
            </a:r>
          </a:p>
          <a:p>
            <a:pPr lvl="1"/>
            <a:r>
              <a:rPr lang="en-GB" dirty="0"/>
              <a:t>Limit of 36 solar panels </a:t>
            </a:r>
          </a:p>
          <a:p>
            <a:endParaRPr lang="en-GB" sz="2800" dirty="0"/>
          </a:p>
          <a:p>
            <a:r>
              <a:rPr lang="en-GB" sz="2800" dirty="0"/>
              <a:t>Leaseholders – homeowners</a:t>
            </a:r>
          </a:p>
          <a:p>
            <a:pPr lvl="1"/>
            <a:r>
              <a:rPr lang="en-GB" dirty="0"/>
              <a:t>Leaseholders: need explicit permission from their landlord</a:t>
            </a:r>
          </a:p>
          <a:p>
            <a:endParaRPr lang="en-GB" sz="2800" dirty="0"/>
          </a:p>
          <a:p>
            <a:r>
              <a:rPr lang="en-GB" sz="2800" dirty="0"/>
              <a:t>”Special roofs” </a:t>
            </a:r>
          </a:p>
          <a:p>
            <a:pPr lvl="1"/>
            <a:r>
              <a:rPr lang="en-GB" dirty="0"/>
              <a:t>Flat roof: yes, but planning permission needed</a:t>
            </a:r>
          </a:p>
          <a:p>
            <a:pPr lvl="1"/>
            <a:r>
              <a:rPr lang="en-GB" dirty="0"/>
              <a:t>Dormer roofs: EEC Solar – subject to structural roof survey </a:t>
            </a:r>
          </a:p>
        </p:txBody>
      </p:sp>
    </p:spTree>
    <p:extLst>
      <p:ext uri="{BB962C8B-B14F-4D97-AF65-F5344CB8AC3E}">
        <p14:creationId xmlns:p14="http://schemas.microsoft.com/office/powerpoint/2010/main" val="152082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subTitle" idx="1"/>
          </p:nvPr>
        </p:nvSpPr>
        <p:spPr>
          <a:xfrm>
            <a:off x="2570922" y="1417638"/>
            <a:ext cx="6665843" cy="4373560"/>
          </a:xfrm>
        </p:spPr>
        <p:txBody>
          <a:bodyPr>
            <a:normAutofit fontScale="85000" lnSpcReduction="10000"/>
          </a:bodyPr>
          <a:lstStyle/>
          <a:p>
            <a:pPr algn="l"/>
            <a:r>
              <a:rPr lang="en-GB" sz="3300" dirty="0"/>
              <a:t>independent installer qualification</a:t>
            </a:r>
          </a:p>
          <a:p>
            <a:pPr algn="l"/>
            <a:r>
              <a:rPr lang="en-GB" sz="3300" dirty="0"/>
              <a:t>additional quality control:</a:t>
            </a:r>
          </a:p>
          <a:p>
            <a:pPr marL="1371600" lvl="2" indent="-457200" algn="l">
              <a:buFont typeface="Arial" panose="020B0604020202020204" pitchFamily="34" charset="0"/>
              <a:buChar char="•"/>
            </a:pPr>
            <a:r>
              <a:rPr lang="en-GB" sz="2400" dirty="0"/>
              <a:t>panels tested in Germany with TUV</a:t>
            </a:r>
          </a:p>
          <a:p>
            <a:pPr marL="1371600" lvl="2" indent="-457200" algn="l">
              <a:buFont typeface="Arial" panose="020B0604020202020204" pitchFamily="34" charset="0"/>
              <a:buChar char="•"/>
            </a:pPr>
            <a:r>
              <a:rPr lang="en-GB" sz="2400" dirty="0"/>
              <a:t>installations supervised by experts</a:t>
            </a:r>
          </a:p>
          <a:p>
            <a:pPr marL="1371600" lvl="2" indent="-457200" algn="l">
              <a:buFont typeface="Arial" panose="020B0604020202020204" pitchFamily="34" charset="0"/>
              <a:buChar char="•"/>
            </a:pPr>
            <a:r>
              <a:rPr lang="en-GB" sz="2400" dirty="0"/>
              <a:t>high standards: MCS/RECC compliant</a:t>
            </a:r>
          </a:p>
          <a:p>
            <a:pPr algn="l"/>
            <a:r>
              <a:rPr lang="en-GB" sz="3300" dirty="0"/>
              <a:t>high warranties</a:t>
            </a:r>
          </a:p>
          <a:p>
            <a:pPr algn="l"/>
            <a:r>
              <a:rPr lang="en-GB" sz="3300" dirty="0"/>
              <a:t>pay on completion of installation</a:t>
            </a:r>
          </a:p>
          <a:p>
            <a:pPr algn="l"/>
            <a:r>
              <a:rPr lang="en-GB" sz="3300" dirty="0"/>
              <a:t>safe storage of deposit</a:t>
            </a:r>
          </a:p>
          <a:p>
            <a:pPr algn="l"/>
            <a:r>
              <a:rPr lang="en-GB" sz="3300" dirty="0"/>
              <a:t>no sales people at your door</a:t>
            </a:r>
          </a:p>
          <a:p>
            <a:pPr algn="l"/>
            <a:r>
              <a:rPr lang="en-GB" sz="3300" dirty="0"/>
              <a:t>purchase power of the group</a:t>
            </a:r>
          </a:p>
        </p:txBody>
      </p:sp>
      <p:sp>
        <p:nvSpPr>
          <p:cNvPr id="2" name="Titel 1"/>
          <p:cNvSpPr>
            <a:spLocks noGrp="1"/>
          </p:cNvSpPr>
          <p:nvPr>
            <p:ph type="title" idx="4294967295"/>
          </p:nvPr>
        </p:nvSpPr>
        <p:spPr>
          <a:xfrm>
            <a:off x="0" y="274638"/>
            <a:ext cx="8229600" cy="1143000"/>
          </a:xfrm>
        </p:spPr>
        <p:txBody>
          <a:bodyPr>
            <a:normAutofit fontScale="90000"/>
          </a:bodyPr>
          <a:lstStyle/>
          <a:p>
            <a:r>
              <a:rPr lang="en-GB" sz="4000" dirty="0"/>
              <a:t>Scheme </a:t>
            </a:r>
            <a:br>
              <a:rPr lang="en-GB" sz="4000" dirty="0"/>
            </a:br>
            <a:r>
              <a:rPr lang="en-GB" sz="4000" dirty="0"/>
              <a:t>Benefits</a:t>
            </a:r>
          </a:p>
        </p:txBody>
      </p:sp>
    </p:spTree>
    <p:extLst>
      <p:ext uri="{BB962C8B-B14F-4D97-AF65-F5344CB8AC3E}">
        <p14:creationId xmlns:p14="http://schemas.microsoft.com/office/powerpoint/2010/main" val="20862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3DB9869A-A861-45F3-B728-DC977E9A9B69}"/>
              </a:ext>
            </a:extLst>
          </p:cNvPr>
          <p:cNvGraphicFramePr/>
          <p:nvPr>
            <p:extLst>
              <p:ext uri="{D42A27DB-BD31-4B8C-83A1-F6EECF244321}">
                <p14:modId xmlns:p14="http://schemas.microsoft.com/office/powerpoint/2010/main" val="1654157506"/>
              </p:ext>
            </p:extLst>
          </p:nvPr>
        </p:nvGraphicFramePr>
        <p:xfrm>
          <a:off x="641758" y="1420653"/>
          <a:ext cx="8045042" cy="4577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el 1">
            <a:extLst>
              <a:ext uri="{FF2B5EF4-FFF2-40B4-BE49-F238E27FC236}">
                <a16:creationId xmlns:a16="http://schemas.microsoft.com/office/drawing/2014/main" id="{1CF42682-444B-4FEC-854E-B408CBD6BD7D}"/>
              </a:ext>
            </a:extLst>
          </p:cNvPr>
          <p:cNvSpPr>
            <a:spLocks noGrp="1"/>
          </p:cNvSpPr>
          <p:nvPr>
            <p:ph type="title"/>
          </p:nvPr>
        </p:nvSpPr>
        <p:spPr/>
        <p:txBody>
          <a:bodyPr>
            <a:normAutofit/>
          </a:bodyPr>
          <a:lstStyle/>
          <a:p>
            <a:r>
              <a:rPr lang="nl-BE" sz="2400" dirty="0">
                <a:solidFill>
                  <a:schemeClr val="accent2"/>
                </a:solidFill>
              </a:rPr>
              <a:t>Solar Together Timeline</a:t>
            </a:r>
            <a:endParaRPr lang="en-US" sz="2400" dirty="0">
              <a:solidFill>
                <a:schemeClr val="accent2"/>
              </a:solidFill>
            </a:endParaRPr>
          </a:p>
        </p:txBody>
      </p:sp>
      <p:pic>
        <p:nvPicPr>
          <p:cNvPr id="9" name="Afbeelding 3">
            <a:extLst>
              <a:ext uri="{FF2B5EF4-FFF2-40B4-BE49-F238E27FC236}">
                <a16:creationId xmlns:a16="http://schemas.microsoft.com/office/drawing/2014/main" id="{24E9D2E1-D474-4EFE-93A1-5A10FE0A64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5859" y="5994399"/>
            <a:ext cx="1509817" cy="656751"/>
          </a:xfrm>
          <a:prstGeom prst="rect">
            <a:avLst/>
          </a:prstGeom>
        </p:spPr>
      </p:pic>
    </p:spTree>
    <p:extLst>
      <p:ext uri="{BB962C8B-B14F-4D97-AF65-F5344CB8AC3E}">
        <p14:creationId xmlns:p14="http://schemas.microsoft.com/office/powerpoint/2010/main" val="1395052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FD860-5034-4331-AFB0-0EEEBCB44247}"/>
              </a:ext>
            </a:extLst>
          </p:cNvPr>
          <p:cNvSpPr>
            <a:spLocks noGrp="1"/>
          </p:cNvSpPr>
          <p:nvPr>
            <p:ph type="title"/>
          </p:nvPr>
        </p:nvSpPr>
        <p:spPr>
          <a:xfrm>
            <a:off x="241300" y="2397642"/>
            <a:ext cx="3954211" cy="1651000"/>
          </a:xfrm>
        </p:spPr>
        <p:txBody>
          <a:bodyPr>
            <a:noAutofit/>
          </a:bodyPr>
          <a:lstStyle/>
          <a:p>
            <a:r>
              <a:rPr lang="en-GB" sz="4000" dirty="0">
                <a:solidFill>
                  <a:schemeClr val="accent2"/>
                </a:solidFill>
              </a:rPr>
              <a:t>Supplier qualification</a:t>
            </a:r>
          </a:p>
        </p:txBody>
      </p:sp>
      <p:sp>
        <p:nvSpPr>
          <p:cNvPr id="3" name="Tijdelijke aanduiding voor inhoud 2">
            <a:extLst>
              <a:ext uri="{FF2B5EF4-FFF2-40B4-BE49-F238E27FC236}">
                <a16:creationId xmlns:a16="http://schemas.microsoft.com/office/drawing/2014/main" id="{96664632-5002-4185-BD50-1A5804FE2DAC}"/>
              </a:ext>
            </a:extLst>
          </p:cNvPr>
          <p:cNvSpPr>
            <a:spLocks noGrp="1"/>
          </p:cNvSpPr>
          <p:nvPr>
            <p:ph idx="1"/>
          </p:nvPr>
        </p:nvSpPr>
        <p:spPr>
          <a:xfrm>
            <a:off x="4685842" y="190481"/>
            <a:ext cx="4237705" cy="4414321"/>
          </a:xfrm>
        </p:spPr>
        <p:txBody>
          <a:bodyPr>
            <a:noAutofit/>
          </a:bodyPr>
          <a:lstStyle/>
          <a:p>
            <a:r>
              <a:rPr lang="nl-BE" sz="2800" dirty="0"/>
              <a:t>financial stability</a:t>
            </a:r>
          </a:p>
          <a:p>
            <a:pPr marL="0" indent="0">
              <a:buNone/>
            </a:pPr>
            <a:endParaRPr lang="nl-BE" sz="2800" dirty="0"/>
          </a:p>
          <a:p>
            <a:r>
              <a:rPr lang="nl-BE" sz="2800" dirty="0"/>
              <a:t>process and organisation</a:t>
            </a:r>
          </a:p>
          <a:p>
            <a:pPr marL="0" indent="0">
              <a:buNone/>
            </a:pPr>
            <a:endParaRPr lang="nl-BE" sz="2800" dirty="0"/>
          </a:p>
          <a:p>
            <a:r>
              <a:rPr lang="nl-BE" sz="2800" dirty="0"/>
              <a:t>experience and reputation</a:t>
            </a:r>
          </a:p>
          <a:p>
            <a:pPr marL="0" indent="0">
              <a:buNone/>
            </a:pPr>
            <a:endParaRPr lang="nl-BE" sz="2800" dirty="0"/>
          </a:p>
          <a:p>
            <a:r>
              <a:rPr lang="nl-BE" sz="2800" dirty="0"/>
              <a:t>in line with scheme’s conditions</a:t>
            </a:r>
          </a:p>
          <a:p>
            <a:pPr marL="0" indent="0">
              <a:buNone/>
            </a:pPr>
            <a:endParaRPr lang="nl-BE" sz="2800" dirty="0"/>
          </a:p>
          <a:p>
            <a:r>
              <a:rPr lang="nl-BE" sz="2800" dirty="0"/>
              <a:t>winning supplier: EEC Solar</a:t>
            </a:r>
            <a:endParaRPr lang="en-US" sz="2800" dirty="0"/>
          </a:p>
        </p:txBody>
      </p:sp>
    </p:spTree>
    <p:extLst>
      <p:ext uri="{BB962C8B-B14F-4D97-AF65-F5344CB8AC3E}">
        <p14:creationId xmlns:p14="http://schemas.microsoft.com/office/powerpoint/2010/main" val="197318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81D82-BD2E-44C0-A780-371308201B14}"/>
              </a:ext>
            </a:extLst>
          </p:cNvPr>
          <p:cNvSpPr>
            <a:spLocks noGrp="1"/>
          </p:cNvSpPr>
          <p:nvPr>
            <p:ph type="title"/>
          </p:nvPr>
        </p:nvSpPr>
        <p:spPr/>
        <p:txBody>
          <a:bodyPr>
            <a:normAutofit/>
          </a:bodyPr>
          <a:lstStyle/>
          <a:p>
            <a:r>
              <a:rPr lang="en-GB" sz="3200" dirty="0"/>
              <a:t>Savings &amp; earnings</a:t>
            </a:r>
          </a:p>
        </p:txBody>
      </p:sp>
      <p:sp>
        <p:nvSpPr>
          <p:cNvPr id="3" name="Tijdelijke aanduiding voor inhoud 2">
            <a:extLst>
              <a:ext uri="{FF2B5EF4-FFF2-40B4-BE49-F238E27FC236}">
                <a16:creationId xmlns:a16="http://schemas.microsoft.com/office/drawing/2014/main" id="{B514A65F-47E1-4B55-9517-395BC79CE208}"/>
              </a:ext>
            </a:extLst>
          </p:cNvPr>
          <p:cNvSpPr>
            <a:spLocks noGrp="1"/>
          </p:cNvSpPr>
          <p:nvPr>
            <p:ph idx="1"/>
          </p:nvPr>
        </p:nvSpPr>
        <p:spPr/>
        <p:txBody>
          <a:bodyPr>
            <a:normAutofit/>
          </a:bodyPr>
          <a:lstStyle/>
          <a:p>
            <a:r>
              <a:rPr lang="en-GB" sz="2800" dirty="0"/>
              <a:t>Self-consumption</a:t>
            </a:r>
          </a:p>
          <a:p>
            <a:pPr lvl="1"/>
            <a:r>
              <a:rPr lang="en-GB" sz="2000" dirty="0"/>
              <a:t>Direct usage of self generated electricity</a:t>
            </a:r>
          </a:p>
          <a:p>
            <a:pPr lvl="1"/>
            <a:r>
              <a:rPr lang="en-GB" sz="2000" dirty="0"/>
              <a:t>Depends on home-occupation and behaviour</a:t>
            </a:r>
          </a:p>
          <a:p>
            <a:pPr marL="457200" lvl="1" indent="0">
              <a:buNone/>
            </a:pPr>
            <a:r>
              <a:rPr lang="en-GB" sz="2000" dirty="0">
                <a:sym typeface="Wingdings" panose="05000000000000000000" pitchFamily="2" charset="2"/>
              </a:rPr>
              <a:t> </a:t>
            </a:r>
            <a:r>
              <a:rPr lang="en-GB" sz="2000" dirty="0"/>
              <a:t>Savings on your electricity bill</a:t>
            </a:r>
          </a:p>
          <a:p>
            <a:pPr lvl="1"/>
            <a:r>
              <a:rPr lang="en-GB" sz="2000" dirty="0"/>
              <a:t>Average of 16p / kWh </a:t>
            </a:r>
          </a:p>
          <a:p>
            <a:pPr marL="457200" lvl="1" indent="0">
              <a:buNone/>
            </a:pPr>
            <a:endParaRPr lang="en-GB" sz="2000" dirty="0"/>
          </a:p>
          <a:p>
            <a:r>
              <a:rPr lang="en-GB" sz="2800" dirty="0"/>
              <a:t>Feed-in Tariffs (no new applications after 1</a:t>
            </a:r>
            <a:r>
              <a:rPr lang="en-GB" sz="2800" baseline="30000" dirty="0"/>
              <a:t>st</a:t>
            </a:r>
            <a:r>
              <a:rPr lang="en-GB" sz="2800" dirty="0"/>
              <a:t> April 2019)</a:t>
            </a:r>
          </a:p>
          <a:p>
            <a:pPr lvl="1"/>
            <a:r>
              <a:rPr lang="en-GB" sz="2000" dirty="0"/>
              <a:t>Generation tariff at 3.86 P in Q4 Export tariff at 5.24 P </a:t>
            </a:r>
          </a:p>
          <a:p>
            <a:pPr lvl="1"/>
            <a:r>
              <a:rPr lang="en-GB" sz="2000" dirty="0"/>
              <a:t>You need EPC D or better to apply for high </a:t>
            </a:r>
            <a:r>
              <a:rPr lang="en-GB" sz="2000" dirty="0" err="1"/>
              <a:t>FiT</a:t>
            </a:r>
            <a:r>
              <a:rPr lang="en-GB" sz="2000" dirty="0"/>
              <a:t>. EPC survey available through supplier at extra cost.</a:t>
            </a:r>
          </a:p>
        </p:txBody>
      </p:sp>
    </p:spTree>
    <p:extLst>
      <p:ext uri="{BB962C8B-B14F-4D97-AF65-F5344CB8AC3E}">
        <p14:creationId xmlns:p14="http://schemas.microsoft.com/office/powerpoint/2010/main" val="2595366992"/>
      </p:ext>
    </p:extLst>
  </p:cSld>
  <p:clrMapOvr>
    <a:masterClrMapping/>
  </p:clrMapOvr>
</p:sld>
</file>

<file path=ppt/theme/theme1.xml><?xml version="1.0" encoding="utf-8"?>
<a:theme xmlns:a="http://schemas.openxmlformats.org/drawingml/2006/main" name="IChoosr - Orange">
  <a:themeElements>
    <a:clrScheme name="iChoosr">
      <a:dk1>
        <a:srgbClr val="000000"/>
      </a:dk1>
      <a:lt1>
        <a:srgbClr val="FFFFFF"/>
      </a:lt1>
      <a:dk2>
        <a:srgbClr val="FEB42C"/>
      </a:dk2>
      <a:lt2>
        <a:srgbClr val="84AFCE"/>
      </a:lt2>
      <a:accent1>
        <a:srgbClr val="4A90E2"/>
      </a:accent1>
      <a:accent2>
        <a:srgbClr val="0D2F3D"/>
      </a:accent2>
      <a:accent3>
        <a:srgbClr val="0D2F3D"/>
      </a:accent3>
      <a:accent4>
        <a:srgbClr val="E5EFFB"/>
      </a:accent4>
      <a:accent5>
        <a:srgbClr val="FFFFFF"/>
      </a:accent5>
      <a:accent6>
        <a:srgbClr val="FFFFFF"/>
      </a:accent6>
      <a:hlink>
        <a:srgbClr val="FEB42C"/>
      </a:hlink>
      <a:folHlink>
        <a:srgbClr val="FEB42C"/>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5BFD5A1-927D-7E42-9858-237A48699F53}" vid="{78250DF1-862F-EF4E-AEC3-03A73077D676}"/>
    </a:ext>
  </a:extLst>
</a:theme>
</file>

<file path=ppt/theme/theme2.xml><?xml version="1.0" encoding="utf-8"?>
<a:theme xmlns:a="http://schemas.openxmlformats.org/drawingml/2006/main" name="IChoosr - Dark Blue">
  <a:themeElements>
    <a:clrScheme name="iChoosr">
      <a:dk1>
        <a:srgbClr val="000000"/>
      </a:dk1>
      <a:lt1>
        <a:srgbClr val="FFFFFF"/>
      </a:lt1>
      <a:dk2>
        <a:srgbClr val="FEB42C"/>
      </a:dk2>
      <a:lt2>
        <a:srgbClr val="84AFCE"/>
      </a:lt2>
      <a:accent1>
        <a:srgbClr val="4A90E2"/>
      </a:accent1>
      <a:accent2>
        <a:srgbClr val="0D2F3D"/>
      </a:accent2>
      <a:accent3>
        <a:srgbClr val="0D2F3D"/>
      </a:accent3>
      <a:accent4>
        <a:srgbClr val="E5EFFB"/>
      </a:accent4>
      <a:accent5>
        <a:srgbClr val="FFFFFF"/>
      </a:accent5>
      <a:accent6>
        <a:srgbClr val="FFFFFF"/>
      </a:accent6>
      <a:hlink>
        <a:srgbClr val="FEB42C"/>
      </a:hlink>
      <a:folHlink>
        <a:srgbClr val="FEB42C"/>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5BFD5A1-927D-7E42-9858-237A48699F53}" vid="{59E02548-12FF-DA4E-925C-34411234A9B6}"/>
    </a:ext>
  </a:extLst>
</a:theme>
</file>

<file path=ppt/theme/theme3.xml><?xml version="1.0" encoding="utf-8"?>
<a:theme xmlns:a="http://schemas.openxmlformats.org/drawingml/2006/main" name="IChoosr - White">
  <a:themeElements>
    <a:clrScheme name="iChoosr">
      <a:dk1>
        <a:srgbClr val="000000"/>
      </a:dk1>
      <a:lt1>
        <a:srgbClr val="FFFFFF"/>
      </a:lt1>
      <a:dk2>
        <a:srgbClr val="FEB42C"/>
      </a:dk2>
      <a:lt2>
        <a:srgbClr val="84AFCE"/>
      </a:lt2>
      <a:accent1>
        <a:srgbClr val="4A90E2"/>
      </a:accent1>
      <a:accent2>
        <a:srgbClr val="0D2F3D"/>
      </a:accent2>
      <a:accent3>
        <a:srgbClr val="0D2F3D"/>
      </a:accent3>
      <a:accent4>
        <a:srgbClr val="E5EFFB"/>
      </a:accent4>
      <a:accent5>
        <a:srgbClr val="FFFFFF"/>
      </a:accent5>
      <a:accent6>
        <a:srgbClr val="FFFFFF"/>
      </a:accent6>
      <a:hlink>
        <a:srgbClr val="FEB42C"/>
      </a:hlink>
      <a:folHlink>
        <a:srgbClr val="FEB42C"/>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5BFD5A1-927D-7E42-9858-237A48699F53}" vid="{7F081627-D868-3645-AE2C-C76882B1AFB2}"/>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ichoosr template 2017 NL</Template>
  <TotalTime>30</TotalTime>
  <Words>1158</Words>
  <Application>Microsoft Office PowerPoint</Application>
  <PresentationFormat>On-screen Show (4:3)</PresentationFormat>
  <Paragraphs>182</Paragraphs>
  <Slides>11</Slides>
  <Notes>10</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Verdana</vt:lpstr>
      <vt:lpstr>Wingdings</vt:lpstr>
      <vt:lpstr>IChoosr - Orange</vt:lpstr>
      <vt:lpstr>IChoosr - Dark Blue</vt:lpstr>
      <vt:lpstr>IChoosr - White</vt:lpstr>
      <vt:lpstr>Solar Together </vt:lpstr>
      <vt:lpstr>Overview   </vt:lpstr>
      <vt:lpstr> </vt:lpstr>
      <vt:lpstr>Who is involved in Solar Together</vt:lpstr>
      <vt:lpstr>Who can take part?</vt:lpstr>
      <vt:lpstr>Scheme  Benefits</vt:lpstr>
      <vt:lpstr>Solar Together Timeline</vt:lpstr>
      <vt:lpstr>Supplier qualification</vt:lpstr>
      <vt:lpstr>Savings &amp; earnings</vt:lpstr>
      <vt:lpstr>PowerPoint Presentation</vt:lpstr>
      <vt:lpstr>What ‘we’ had to do?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Together London</dc:title>
  <dc:subject/>
  <dc:creator>Ruud Frijstein</dc:creator>
  <cp:keywords/>
  <dc:description/>
  <cp:lastModifiedBy>Paul Hinsley, Environment Officer</cp:lastModifiedBy>
  <cp:revision>155</cp:revision>
  <cp:lastPrinted>2018-03-26T08:42:40Z</cp:lastPrinted>
  <dcterms:created xsi:type="dcterms:W3CDTF">2018-01-11T08:31:48Z</dcterms:created>
  <dcterms:modified xsi:type="dcterms:W3CDTF">2018-10-15T09:03:21Z</dcterms:modified>
  <cp:category/>
</cp:coreProperties>
</file>