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86" r:id="rId2"/>
    <p:sldId id="492" r:id="rId3"/>
    <p:sldId id="488" r:id="rId4"/>
    <p:sldId id="494" r:id="rId5"/>
    <p:sldId id="504" r:id="rId6"/>
    <p:sldId id="502" r:id="rId7"/>
    <p:sldId id="503" r:id="rId8"/>
    <p:sldId id="501" r:id="rId9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76290" autoAdjust="0"/>
  </p:normalViewPr>
  <p:slideViewPr>
    <p:cSldViewPr>
      <p:cViewPr>
        <p:scale>
          <a:sx n="50" d="100"/>
          <a:sy n="50" d="100"/>
        </p:scale>
        <p:origin x="-219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572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1425" y="0"/>
            <a:ext cx="28908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1650"/>
            <a:ext cx="289083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1425" y="9391650"/>
            <a:ext cx="289083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C5A1A05-665D-4DDE-923C-B329A3BD2C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98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11A1C43-3371-45E5-B1A1-6C88963652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950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7A573-DE70-44B1-8FF9-DD31F59E4C16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8FFC9-9832-48E3-8A28-202F5639708C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0493A-876A-491F-8FEB-CEC77B96B8CA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D4648-2554-401F-8A32-0A0202DFC584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A1C43-3371-45E5-B1A1-6C88963652E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A1C43-3371-45E5-B1A1-6C88963652E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12F5-DCDF-44BB-B1DF-C13EE8545F7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34303-1B09-4825-9392-01FE1B4A27D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295400"/>
            <a:ext cx="196215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573405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5C8C-6E7D-4528-8D40-7475E6BBF29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5146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5146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8055E-3408-4D70-B00E-8741E8DAC44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5146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2514600"/>
            <a:ext cx="38100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191000"/>
            <a:ext cx="3810000" cy="15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AE82-37D6-49D6-BBB3-43A3A757BDC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09600" y="2514600"/>
            <a:ext cx="3810000" cy="3200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2514600"/>
            <a:ext cx="38100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CC20-EC3B-457F-B254-F7C716ACA0C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97967-D6D1-4DEC-9B99-C4C9BE9B765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C4DE9-E5E2-44B2-8EB7-32FDAD2F3E0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51460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8FE02-43AD-49B2-82BA-9DA8FA84AE8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5A59-99B6-4B7A-A53D-B0A18A6B944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C264-9929-42E2-B4BE-2D2916E5487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0205-7045-4A66-906B-A5D8A2A078B8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96C0-6BF4-4ADB-8873-3B77A807EB4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90B51-0E0B-4074-8970-3F8F1C634892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GB" sz="1800" b="1">
                <a:solidFill>
                  <a:schemeClr val="accent2"/>
                </a:solidFill>
                <a:latin typeface="+mn-lt"/>
              </a:rPr>
              <a:t>August 2004</a:t>
            </a:r>
            <a:r>
              <a:rPr lang="en-GB" sz="2000" b="1">
                <a:latin typeface="+mn-lt"/>
              </a:rPr>
              <a:t> </a:t>
            </a:r>
            <a:endParaRPr lang="en-US" sz="2000" b="1">
              <a:latin typeface="+mn-lt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2AF9E89B-A724-474C-B754-AE35FCB4E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0" y="586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52400" y="152400"/>
            <a:ext cx="4953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</a:rPr>
              <a:t>Building a bigger, better, brighter Corby</a:t>
            </a:r>
            <a:r>
              <a:rPr lang="en-GB" sz="2400" b="1">
                <a:solidFill>
                  <a:schemeClr val="bg1"/>
                </a:solidFill>
                <a:latin typeface="Times" pitchFamily="18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antswarmhomes.com/about/community-ac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ra.earl@corby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5950" y="1700808"/>
            <a:ext cx="7772400" cy="2511152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dirty="0" smtClean="0"/>
              <a:t>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b="1" dirty="0" smtClean="0"/>
              <a:t>Community Energy &amp; Affordable Warmth</a:t>
            </a:r>
            <a:br>
              <a:rPr lang="en-GB" sz="4000" b="1" dirty="0" smtClean="0"/>
            </a:b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3000" dirty="0" smtClean="0"/>
              <a:t>East Midlands Carbon Action Network </a:t>
            </a:r>
            <a:br>
              <a:rPr lang="en-GB" sz="3000" dirty="0" smtClean="0"/>
            </a:br>
            <a:r>
              <a:rPr lang="en-GB" sz="3000" dirty="0" smtClean="0"/>
              <a:t>3rd </a:t>
            </a:r>
            <a:r>
              <a:rPr lang="en-GB" sz="3000" dirty="0"/>
              <a:t>March 2016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2521C6-CE7E-4858-96D0-F00F2A9C0501}" type="slidenum">
              <a:rPr lang="en-US" smtClean="0">
                <a:latin typeface="Times"/>
              </a:rPr>
              <a:pPr/>
              <a:t>1</a:t>
            </a:fld>
            <a:endParaRPr lang="en-US" smtClean="0">
              <a:solidFill>
                <a:schemeClr val="tx1"/>
              </a:solidFill>
              <a:latin typeface="Times"/>
            </a:endParaRPr>
          </a:p>
        </p:txBody>
      </p:sp>
      <p:pic>
        <p:nvPicPr>
          <p:cNvPr id="16388" name="Picture 4" descr="Northants Warm Ho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636" y="4581128"/>
            <a:ext cx="2679808" cy="122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846638"/>
            <a:ext cx="27262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Corby now and the future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50825" y="2349500"/>
            <a:ext cx="4897438" cy="3200400"/>
          </a:xfrm>
        </p:spPr>
        <p:txBody>
          <a:bodyPr/>
          <a:lstStyle/>
          <a:p>
            <a:r>
              <a:rPr lang="en-GB" sz="2400" dirty="0" smtClean="0"/>
              <a:t>Regeneration - We’re the 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fastest growing Borough in the UK</a:t>
            </a:r>
          </a:p>
          <a:p>
            <a:r>
              <a:rPr lang="en-GB" sz="2400" dirty="0" smtClean="0"/>
              <a:t>Set to double by 2030</a:t>
            </a:r>
          </a:p>
          <a:p>
            <a:r>
              <a:rPr lang="en-GB" sz="2400" dirty="0" smtClean="0"/>
              <a:t>61,300 residents of which 11% are on means test benefits</a:t>
            </a:r>
          </a:p>
          <a:p>
            <a:r>
              <a:rPr lang="en-GB" sz="2400" dirty="0" smtClean="0"/>
              <a:t>2,300 houses are classified as vulnerable households</a:t>
            </a:r>
          </a:p>
          <a:p>
            <a:r>
              <a:rPr lang="en-GB" sz="2400" dirty="0"/>
              <a:t>8</a:t>
            </a:r>
            <a:r>
              <a:rPr lang="en-GB" sz="2400" dirty="0" smtClean="0"/>
              <a:t>% fuel poor Corby, decreasing trend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7AE5BF-650B-4E64-BC84-D76D03E996A9}" type="slidenum">
              <a:rPr lang="en-US" smtClean="0">
                <a:latin typeface="Times"/>
              </a:rPr>
              <a:pPr/>
              <a:t>2</a:t>
            </a:fld>
            <a:endParaRPr lang="en-US" smtClean="0">
              <a:solidFill>
                <a:schemeClr val="tx1"/>
              </a:solidFill>
              <a:latin typeface="Times"/>
            </a:endParaRP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997200"/>
            <a:ext cx="362108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388424" cy="4320828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70C0"/>
                </a:solidFill>
                <a:latin typeface="+mn-lt"/>
              </a:rPr>
              <a:t>Strategy and policy</a:t>
            </a:r>
            <a:r>
              <a:rPr lang="en-GB" sz="3600" dirty="0" smtClean="0">
                <a:latin typeface="+mn-lt"/>
              </a:rPr>
              <a:t/>
            </a:r>
            <a:br>
              <a:rPr lang="en-GB" sz="3600" dirty="0" smtClean="0">
                <a:latin typeface="+mn-lt"/>
              </a:rPr>
            </a:br>
            <a:r>
              <a:rPr lang="en-GB" sz="3600" dirty="0" smtClean="0">
                <a:latin typeface="+mn-lt"/>
              </a:rPr>
              <a:t>- Corporate Plan, PRIDE</a:t>
            </a:r>
            <a:br>
              <a:rPr lang="en-GB" sz="3600" dirty="0" smtClean="0">
                <a:latin typeface="+mn-lt"/>
              </a:rPr>
            </a:br>
            <a:r>
              <a:rPr lang="en-GB" sz="3600" dirty="0" smtClean="0">
                <a:latin typeface="+mn-lt"/>
              </a:rPr>
              <a:t>- Housing Strategy</a:t>
            </a:r>
            <a:br>
              <a:rPr lang="en-GB" sz="3600" dirty="0" smtClean="0">
                <a:latin typeface="+mn-lt"/>
              </a:rPr>
            </a:br>
            <a:r>
              <a:rPr lang="en-GB" sz="3600" dirty="0" smtClean="0">
                <a:latin typeface="+mn-lt"/>
              </a:rPr>
              <a:t>- Affordable Warmth Strategy</a:t>
            </a:r>
            <a:br>
              <a:rPr lang="en-GB" sz="3600" dirty="0" smtClean="0">
                <a:latin typeface="+mn-lt"/>
              </a:rPr>
            </a:br>
            <a:r>
              <a:rPr lang="en-GB" sz="3600" dirty="0" smtClean="0">
                <a:latin typeface="+mn-lt"/>
              </a:rPr>
              <a:t>- HECA</a:t>
            </a:r>
            <a:br>
              <a:rPr lang="en-GB" sz="3600" dirty="0" smtClean="0">
                <a:latin typeface="+mn-lt"/>
              </a:rPr>
            </a:br>
            <a:r>
              <a:rPr lang="en-GB" sz="3600" dirty="0" smtClean="0">
                <a:latin typeface="+mn-lt"/>
              </a:rPr>
              <a:t>- Climate Local Commitment ‘Action on Climate Change’</a:t>
            </a:r>
            <a:br>
              <a:rPr lang="en-GB" sz="3600" dirty="0" smtClean="0">
                <a:latin typeface="+mn-lt"/>
              </a:rPr>
            </a:br>
            <a:r>
              <a:rPr lang="en-GB" sz="3600" dirty="0" smtClean="0">
                <a:latin typeface="+mn-lt"/>
              </a:rPr>
              <a:t>- Northants Warm Homes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2800" i="1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EB0315-1F0F-45FB-AB29-D243B8597596}" type="slidenum">
              <a:rPr lang="en-US" smtClean="0">
                <a:latin typeface="Times"/>
              </a:rPr>
              <a:pPr/>
              <a:t>3</a:t>
            </a:fld>
            <a:endParaRPr lang="en-US" dirty="0" smtClean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143000"/>
          </a:xfrm>
        </p:spPr>
        <p:txBody>
          <a:bodyPr/>
          <a:lstStyle/>
          <a:p>
            <a:r>
              <a:rPr lang="en-GB" dirty="0" smtClean="0"/>
              <a:t>Corby’s successes to date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51520" y="2388840"/>
            <a:ext cx="7122368" cy="3200400"/>
          </a:xfrm>
        </p:spPr>
        <p:txBody>
          <a:bodyPr/>
          <a:lstStyle/>
          <a:p>
            <a:pPr marL="360000">
              <a:spcBef>
                <a:spcPts val="1200"/>
              </a:spcBef>
            </a:pPr>
            <a:r>
              <a:rPr lang="en-GB" sz="2400" dirty="0" smtClean="0"/>
              <a:t>Corby’s Carbon Emission per household has fallen to 1.9 (baseline 2.7 TCO2 in 2005)</a:t>
            </a:r>
          </a:p>
          <a:p>
            <a:pPr marL="360000">
              <a:spcBef>
                <a:spcPts val="1200"/>
              </a:spcBef>
            </a:pPr>
            <a:r>
              <a:rPr lang="en-GB" sz="2400" dirty="0" smtClean="0"/>
              <a:t>3716 homes under CERT scheme</a:t>
            </a:r>
          </a:p>
          <a:p>
            <a:pPr marL="360000">
              <a:spcBef>
                <a:spcPts val="1200"/>
              </a:spcBef>
            </a:pPr>
            <a:r>
              <a:rPr lang="en-GB" sz="2400" dirty="0" smtClean="0"/>
              <a:t>1,802 homes receiving ECO measures</a:t>
            </a:r>
          </a:p>
          <a:p>
            <a:pPr marL="360000">
              <a:spcBef>
                <a:spcPts val="1200"/>
              </a:spcBef>
            </a:pPr>
            <a:r>
              <a:rPr lang="en-GB" sz="2400" dirty="0" smtClean="0"/>
              <a:t>Electric Corby Community Energy tariff </a:t>
            </a:r>
          </a:p>
          <a:p>
            <a:pPr marL="360000">
              <a:spcBef>
                <a:spcPts val="1200"/>
              </a:spcBef>
            </a:pPr>
            <a:r>
              <a:rPr lang="en-GB" sz="2400" dirty="0" smtClean="0"/>
              <a:t>Social Solar Project</a:t>
            </a:r>
          </a:p>
          <a:p>
            <a:pPr>
              <a:buFontTx/>
              <a:buNone/>
            </a:pPr>
            <a:endParaRPr lang="en-GB" sz="2400" dirty="0" smtClean="0"/>
          </a:p>
          <a:p>
            <a:pPr>
              <a:buFontTx/>
              <a:buNone/>
            </a:pPr>
            <a:endParaRPr lang="en-GB" sz="2400" dirty="0" smtClean="0"/>
          </a:p>
          <a:p>
            <a:pPr>
              <a:buFontTx/>
              <a:buNone/>
            </a:pPr>
            <a:endParaRPr lang="en-GB" sz="2400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2005A1-67E0-4A79-B774-41324041FCA4}" type="slidenum">
              <a:rPr lang="en-US" smtClean="0">
                <a:latin typeface="Times"/>
              </a:rPr>
              <a:pPr/>
              <a:t>4</a:t>
            </a:fld>
            <a:endParaRPr lang="en-US" smtClean="0">
              <a:solidFill>
                <a:schemeClr val="tx1"/>
              </a:solidFill>
              <a:latin typeface="Times"/>
            </a:endParaRPr>
          </a:p>
        </p:txBody>
      </p:sp>
      <p:pic>
        <p:nvPicPr>
          <p:cNvPr id="7" name="Picture 6" descr="J:\ENVIRONMENTAL PROTECTION TEAM\Sustainability Officer Work\Communications\Images\social solar project\photo 1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61048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95400"/>
            <a:ext cx="8892480" cy="1143000"/>
          </a:xfrm>
        </p:spPr>
        <p:txBody>
          <a:bodyPr/>
          <a:lstStyle/>
          <a:p>
            <a:r>
              <a:rPr lang="en-GB" sz="4000" dirty="0"/>
              <a:t>Northants Warm Homes Partnership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6496" y="3068960"/>
            <a:ext cx="3810000" cy="3200400"/>
          </a:xfrm>
        </p:spPr>
        <p:txBody>
          <a:bodyPr/>
          <a:lstStyle/>
          <a:p>
            <a:r>
              <a:rPr lang="en-GB" dirty="0" smtClean="0"/>
              <a:t>One point of contact</a:t>
            </a:r>
          </a:p>
          <a:p>
            <a:r>
              <a:rPr lang="en-GB" dirty="0" smtClean="0"/>
              <a:t>Housing and Energy Officers</a:t>
            </a:r>
          </a:p>
          <a:p>
            <a:r>
              <a:rPr lang="en-GB" dirty="0" smtClean="0"/>
              <a:t>Established late 1990’s</a:t>
            </a:r>
          </a:p>
          <a:p>
            <a:r>
              <a:rPr lang="en-GB" dirty="0" smtClean="0"/>
              <a:t>8 local authorities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3CC20-EC3B-457F-B254-F7C716ACA0CC}" type="slidenum">
              <a:rPr lang="en-US" smtClean="0"/>
              <a:pPr>
                <a:defRPr/>
              </a:pPr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4" descr="Northants Warm Homes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636912"/>
            <a:ext cx="5025997" cy="229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32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277888"/>
            <a:ext cx="9144000" cy="1143000"/>
          </a:xfrm>
        </p:spPr>
        <p:txBody>
          <a:bodyPr/>
          <a:lstStyle/>
          <a:p>
            <a:r>
              <a:rPr lang="en-GB" sz="4000" dirty="0" smtClean="0"/>
              <a:t>Community Action Partnership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348880"/>
            <a:ext cx="4320480" cy="3200400"/>
          </a:xfrm>
        </p:spPr>
        <p:txBody>
          <a:bodyPr/>
          <a:lstStyle/>
          <a:p>
            <a:r>
              <a:rPr lang="en-GB" sz="2400" dirty="0" smtClean="0"/>
              <a:t>Community Directory</a:t>
            </a:r>
          </a:p>
          <a:p>
            <a:r>
              <a:rPr lang="en-GB" sz="2400" dirty="0" smtClean="0"/>
              <a:t>284 energy awareness training</a:t>
            </a:r>
          </a:p>
          <a:p>
            <a:r>
              <a:rPr lang="en-GB" sz="2400" dirty="0" smtClean="0"/>
              <a:t>101 community champions</a:t>
            </a:r>
          </a:p>
          <a:p>
            <a:r>
              <a:rPr lang="en-GB" sz="2400" dirty="0" smtClean="0"/>
              <a:t>14 + 11 City and Guilds</a:t>
            </a:r>
          </a:p>
          <a:p>
            <a:r>
              <a:rPr lang="en-GB" sz="2400" dirty="0" smtClean="0"/>
              <a:t>Fuel Poverty Summit</a:t>
            </a:r>
          </a:p>
          <a:p>
            <a:endParaRPr lang="en-GB" sz="2400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3CC20-EC3B-457F-B254-F7C716ACA0CC}" type="slidenum">
              <a:rPr lang="en-US" smtClean="0"/>
              <a:pPr>
                <a:defRPr/>
              </a:pPr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802011" cy="2578795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169743"/>
            <a:ext cx="170688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15" y="5192465"/>
            <a:ext cx="10382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5227662"/>
            <a:ext cx="176339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30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next?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mtClean="0"/>
              <a:t>Renew Retrofit EWI</a:t>
            </a:r>
            <a:endParaRPr lang="en-GB" dirty="0" smtClean="0"/>
          </a:p>
          <a:p>
            <a:r>
              <a:rPr lang="en-GB" dirty="0" smtClean="0"/>
              <a:t>Electric Corby</a:t>
            </a:r>
          </a:p>
          <a:p>
            <a:r>
              <a:rPr lang="en-GB" dirty="0" smtClean="0"/>
              <a:t>ECO3</a:t>
            </a:r>
          </a:p>
          <a:p>
            <a:r>
              <a:rPr lang="en-GB" dirty="0" smtClean="0"/>
              <a:t>Smart Meter Rollout </a:t>
            </a:r>
          </a:p>
          <a:p>
            <a:r>
              <a:rPr lang="en-GB" dirty="0" smtClean="0"/>
              <a:t>Health &amp; wellbeing Boards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3CC20-EC3B-457F-B254-F7C716ACA0CC}" type="slidenum">
              <a:rPr lang="en-US" smtClean="0"/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4241"/>
            <a:ext cx="3888432" cy="24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3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79512" y="2514600"/>
            <a:ext cx="8964488" cy="3200400"/>
          </a:xfrm>
        </p:spPr>
        <p:txBody>
          <a:bodyPr/>
          <a:lstStyle/>
          <a:p>
            <a:pPr>
              <a:buFontTx/>
              <a:buNone/>
            </a:pPr>
            <a:r>
              <a:rPr lang="en-GB" sz="2700" dirty="0" smtClean="0">
                <a:solidFill>
                  <a:schemeClr val="accent2"/>
                </a:solidFill>
                <a:hlinkClick r:id="rId3"/>
              </a:rPr>
              <a:t>www.northantswarmhomes.com/about/community-action/</a:t>
            </a:r>
            <a:endParaRPr lang="en-GB" sz="2700" dirty="0" smtClean="0">
              <a:solidFill>
                <a:schemeClr val="accent2"/>
              </a:solidFill>
              <a:hlinkClick r:id="rId4"/>
            </a:endParaRPr>
          </a:p>
          <a:p>
            <a:pPr>
              <a:buFontTx/>
              <a:buNone/>
            </a:pPr>
            <a:r>
              <a:rPr lang="en-GB" sz="2700" dirty="0" smtClean="0">
                <a:solidFill>
                  <a:schemeClr val="accent2"/>
                </a:solidFill>
                <a:hlinkClick r:id="rId4"/>
              </a:rPr>
              <a:t>www.corby.gov.uk/home/green-corby</a:t>
            </a:r>
            <a:endParaRPr lang="en-GB" sz="2700" dirty="0">
              <a:solidFill>
                <a:schemeClr val="accent2"/>
              </a:solidFill>
              <a:hlinkClick r:id="rId4"/>
            </a:endParaRPr>
          </a:p>
          <a:p>
            <a:pPr>
              <a:buFontTx/>
              <a:buNone/>
            </a:pPr>
            <a:endParaRPr lang="en-GB" sz="2700" dirty="0" smtClean="0">
              <a:solidFill>
                <a:schemeClr val="accent2"/>
              </a:solidFill>
              <a:hlinkClick r:id="rId4"/>
            </a:endParaRPr>
          </a:p>
          <a:p>
            <a:pPr>
              <a:buFontTx/>
              <a:buNone/>
            </a:pPr>
            <a:r>
              <a:rPr lang="en-GB" sz="2700" dirty="0" smtClean="0">
                <a:solidFill>
                  <a:schemeClr val="accent2"/>
                </a:solidFill>
                <a:hlinkClick r:id="rId4"/>
              </a:rPr>
              <a:t>sara.earl@corby.gov.uk</a:t>
            </a:r>
            <a:r>
              <a:rPr lang="en-GB" sz="2700" dirty="0" smtClean="0">
                <a:solidFill>
                  <a:schemeClr val="accent2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GB" sz="2700" dirty="0" smtClean="0">
                <a:solidFill>
                  <a:schemeClr val="accent2"/>
                </a:solidFill>
              </a:rPr>
              <a:t>01536 464682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38AA26-0D5A-4FE0-B215-91CFFB4943FE}" type="slidenum">
              <a:rPr lang="en-US" smtClean="0">
                <a:latin typeface="Times"/>
              </a:rPr>
              <a:pPr/>
              <a:t>8</a:t>
            </a:fld>
            <a:endParaRPr lang="en-US" smtClean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166</Words>
  <Application>Microsoft Office PowerPoint</Application>
  <PresentationFormat>On-screen Show (4:3)</PresentationFormat>
  <Paragraphs>54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Blank Presentation</vt:lpstr>
      <vt:lpstr>   Community Energy &amp; Affordable Warmth  East Midlands Carbon Action Network  3rd March 2016   </vt:lpstr>
      <vt:lpstr>Corby now and the future</vt:lpstr>
      <vt:lpstr>Strategy and policy - Corporate Plan, PRIDE - Housing Strategy - Affordable Warmth Strategy - HECA - Climate Local Commitment ‘Action on Climate Change’ - Northants Warm Homes  </vt:lpstr>
      <vt:lpstr>Corby’s successes to date</vt:lpstr>
      <vt:lpstr>Northants Warm Homes Partnership</vt:lpstr>
      <vt:lpstr>Community Action Partnership</vt:lpstr>
      <vt:lpstr>What’s next?</vt:lpstr>
      <vt:lpstr>Thank you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David Young</cp:lastModifiedBy>
  <cp:revision>304</cp:revision>
  <cp:lastPrinted>2004-08-24T15:39:06Z</cp:lastPrinted>
  <dcterms:created xsi:type="dcterms:W3CDTF">2004-08-17T09:22:43Z</dcterms:created>
  <dcterms:modified xsi:type="dcterms:W3CDTF">2016-03-04T13:33:38Z</dcterms:modified>
</cp:coreProperties>
</file>